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48" r:id="rId6"/>
  </p:sldMasterIdLst>
  <p:sldIdLst>
    <p:sldId id="279" r:id="rId7"/>
    <p:sldId id="278" r:id="rId8"/>
    <p:sldId id="317" r:id="rId9"/>
    <p:sldId id="277" r:id="rId10"/>
    <p:sldId id="276" r:id="rId11"/>
    <p:sldId id="275" r:id="rId12"/>
    <p:sldId id="274" r:id="rId13"/>
    <p:sldId id="273" r:id="rId14"/>
    <p:sldId id="272" r:id="rId15"/>
    <p:sldId id="271" r:id="rId16"/>
    <p:sldId id="270" r:id="rId17"/>
    <p:sldId id="269" r:id="rId18"/>
    <p:sldId id="268" r:id="rId19"/>
    <p:sldId id="267" r:id="rId20"/>
    <p:sldId id="266" r:id="rId21"/>
    <p:sldId id="265" r:id="rId22"/>
    <p:sldId id="264" r:id="rId23"/>
    <p:sldId id="263" r:id="rId24"/>
    <p:sldId id="262" r:id="rId25"/>
    <p:sldId id="261" r:id="rId26"/>
    <p:sldId id="260" r:id="rId27"/>
    <p:sldId id="259" r:id="rId28"/>
    <p:sldId id="258" r:id="rId29"/>
    <p:sldId id="257" r:id="rId30"/>
    <p:sldId id="312" r:id="rId31"/>
    <p:sldId id="297" r:id="rId32"/>
    <p:sldId id="296" r:id="rId33"/>
    <p:sldId id="295" r:id="rId34"/>
    <p:sldId id="294" r:id="rId35"/>
    <p:sldId id="293" r:id="rId36"/>
    <p:sldId id="292" r:id="rId37"/>
    <p:sldId id="291" r:id="rId38"/>
    <p:sldId id="290" r:id="rId39"/>
    <p:sldId id="289" r:id="rId40"/>
    <p:sldId id="288" r:id="rId41"/>
    <p:sldId id="287" r:id="rId42"/>
    <p:sldId id="286" r:id="rId43"/>
    <p:sldId id="285" r:id="rId44"/>
    <p:sldId id="284" r:id="rId45"/>
    <p:sldId id="283" r:id="rId46"/>
    <p:sldId id="282" r:id="rId47"/>
    <p:sldId id="281" r:id="rId48"/>
    <p:sldId id="298" r:id="rId49"/>
    <p:sldId id="311" r:id="rId50"/>
    <p:sldId id="310" r:id="rId51"/>
    <p:sldId id="318" r:id="rId52"/>
    <p:sldId id="309" r:id="rId53"/>
    <p:sldId id="308" r:id="rId54"/>
    <p:sldId id="307" r:id="rId55"/>
    <p:sldId id="304" r:id="rId56"/>
    <p:sldId id="303" r:id="rId57"/>
    <p:sldId id="302" r:id="rId58"/>
    <p:sldId id="301" r:id="rId59"/>
    <p:sldId id="300" r:id="rId60"/>
    <p:sldId id="316" r:id="rId61"/>
    <p:sldId id="29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EE8C13-586B-4CBD-AC6B-C5BF9DA3ACDE}" v="3" dt="2023-07-21T22:29:31.632"/>
    <p1510:client id="{584C9B0A-755D-4F17-B25A-5C08D80C2C86}" v="1" dt="2023-07-21T23:14:19.920"/>
    <p1510:client id="{91F0A0D7-CF8A-4BB8-910E-5D5A368EB02E}" v="24" dt="2023-07-21T19:52:11.299"/>
    <p1510:client id="{92E0E84A-867A-4A00-9ED4-FC6F2C0DD583}" v="207" dt="2023-07-21T21:32:07.832"/>
    <p1510:client id="{9BA5E8AB-0170-44B7-A8F2-0D0F027733DE}" v="2" dt="2023-07-21T23:15:23.957"/>
    <p1510:client id="{B2B580D8-1F64-48B1-8033-48B5609130B3}" v="89" dt="2023-07-21T23:05:40.890"/>
    <p1510:client id="{CC090202-5FAE-4608-BDE3-BD7FE6140C04}" v="19" dt="2023-07-21T19:47:29.748"/>
    <p1510:client id="{DFD7E73B-453E-4857-BCCC-96221818A394}" v="26" dt="2023-07-21T19:45:01.389"/>
    <p1510:client id="{F789FEC4-D9DF-42E8-A80D-C2793D695BCA}" v="10" dt="2023-07-21T21:04:55.5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microsoft.com/office/2016/11/relationships/changesInfo" Target="changesInfos/changesInfo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tmann, Steven" userId="S::ts9142xf@go.minnstate.edu::ce941e2d-64f8-4899-aa74-31ed49137e67" providerId="AD" clId="Web-{CC090202-5FAE-4608-BDE3-BD7FE6140C04}"/>
    <pc:docChg chg="addSld delSld">
      <pc:chgData name="Hartmann, Steven" userId="S::ts9142xf@go.minnstate.edu::ce941e2d-64f8-4899-aa74-31ed49137e67" providerId="AD" clId="Web-{CC090202-5FAE-4608-BDE3-BD7FE6140C04}" dt="2023-07-21T19:47:29.748" v="18"/>
      <pc:docMkLst>
        <pc:docMk/>
      </pc:docMkLst>
      <pc:sldChg chg="del">
        <pc:chgData name="Hartmann, Steven" userId="S::ts9142xf@go.minnstate.edu::ce941e2d-64f8-4899-aa74-31ed49137e67" providerId="AD" clId="Web-{CC090202-5FAE-4608-BDE3-BD7FE6140C04}" dt="2023-07-21T19:47:14.545" v="17"/>
        <pc:sldMkLst>
          <pc:docMk/>
          <pc:sldMk cId="109857222" sldId="256"/>
        </pc:sldMkLst>
      </pc:sldChg>
      <pc:sldChg chg="del">
        <pc:chgData name="Hartmann, Steven" userId="S::ts9142xf@go.minnstate.edu::ce941e2d-64f8-4899-aa74-31ed49137e67" providerId="AD" clId="Web-{CC090202-5FAE-4608-BDE3-BD7FE6140C04}" dt="2023-07-21T19:47:29.748" v="18"/>
        <pc:sldMkLst>
          <pc:docMk/>
          <pc:sldMk cId="4040023960" sldId="280"/>
        </pc:sldMkLst>
      </pc:sldChg>
      <pc:sldChg chg="add">
        <pc:chgData name="Hartmann, Steven" userId="S::ts9142xf@go.minnstate.edu::ce941e2d-64f8-4899-aa74-31ed49137e67" providerId="AD" clId="Web-{CC090202-5FAE-4608-BDE3-BD7FE6140C04}" dt="2023-07-21T19:46:54.904" v="0"/>
        <pc:sldMkLst>
          <pc:docMk/>
          <pc:sldMk cId="3378979442" sldId="281"/>
        </pc:sldMkLst>
      </pc:sldChg>
      <pc:sldChg chg="add">
        <pc:chgData name="Hartmann, Steven" userId="S::ts9142xf@go.minnstate.edu::ce941e2d-64f8-4899-aa74-31ed49137e67" providerId="AD" clId="Web-{CC090202-5FAE-4608-BDE3-BD7FE6140C04}" dt="2023-07-21T19:46:54.950" v="1"/>
        <pc:sldMkLst>
          <pc:docMk/>
          <pc:sldMk cId="2935121770" sldId="282"/>
        </pc:sldMkLst>
      </pc:sldChg>
      <pc:sldChg chg="add">
        <pc:chgData name="Hartmann, Steven" userId="S::ts9142xf@go.minnstate.edu::ce941e2d-64f8-4899-aa74-31ed49137e67" providerId="AD" clId="Web-{CC090202-5FAE-4608-BDE3-BD7FE6140C04}" dt="2023-07-21T19:46:54.997" v="2"/>
        <pc:sldMkLst>
          <pc:docMk/>
          <pc:sldMk cId="2530399218" sldId="283"/>
        </pc:sldMkLst>
      </pc:sldChg>
      <pc:sldChg chg="add">
        <pc:chgData name="Hartmann, Steven" userId="S::ts9142xf@go.minnstate.edu::ce941e2d-64f8-4899-aa74-31ed49137e67" providerId="AD" clId="Web-{CC090202-5FAE-4608-BDE3-BD7FE6140C04}" dt="2023-07-21T19:46:55.201" v="3"/>
        <pc:sldMkLst>
          <pc:docMk/>
          <pc:sldMk cId="463811466" sldId="284"/>
        </pc:sldMkLst>
      </pc:sldChg>
      <pc:sldChg chg="add">
        <pc:chgData name="Hartmann, Steven" userId="S::ts9142xf@go.minnstate.edu::ce941e2d-64f8-4899-aa74-31ed49137e67" providerId="AD" clId="Web-{CC090202-5FAE-4608-BDE3-BD7FE6140C04}" dt="2023-07-21T19:46:55.372" v="4"/>
        <pc:sldMkLst>
          <pc:docMk/>
          <pc:sldMk cId="150183969" sldId="285"/>
        </pc:sldMkLst>
      </pc:sldChg>
      <pc:sldChg chg="add">
        <pc:chgData name="Hartmann, Steven" userId="S::ts9142xf@go.minnstate.edu::ce941e2d-64f8-4899-aa74-31ed49137e67" providerId="AD" clId="Web-{CC090202-5FAE-4608-BDE3-BD7FE6140C04}" dt="2023-07-21T19:46:55.419" v="5"/>
        <pc:sldMkLst>
          <pc:docMk/>
          <pc:sldMk cId="3905093851" sldId="286"/>
        </pc:sldMkLst>
      </pc:sldChg>
      <pc:sldChg chg="add">
        <pc:chgData name="Hartmann, Steven" userId="S::ts9142xf@go.minnstate.edu::ce941e2d-64f8-4899-aa74-31ed49137e67" providerId="AD" clId="Web-{CC090202-5FAE-4608-BDE3-BD7FE6140C04}" dt="2023-07-21T19:46:55.482" v="6"/>
        <pc:sldMkLst>
          <pc:docMk/>
          <pc:sldMk cId="1934966221" sldId="287"/>
        </pc:sldMkLst>
      </pc:sldChg>
      <pc:sldChg chg="add">
        <pc:chgData name="Hartmann, Steven" userId="S::ts9142xf@go.minnstate.edu::ce941e2d-64f8-4899-aa74-31ed49137e67" providerId="AD" clId="Web-{CC090202-5FAE-4608-BDE3-BD7FE6140C04}" dt="2023-07-21T19:46:55.622" v="7"/>
        <pc:sldMkLst>
          <pc:docMk/>
          <pc:sldMk cId="672210704" sldId="288"/>
        </pc:sldMkLst>
      </pc:sldChg>
      <pc:sldChg chg="add">
        <pc:chgData name="Hartmann, Steven" userId="S::ts9142xf@go.minnstate.edu::ce941e2d-64f8-4899-aa74-31ed49137e67" providerId="AD" clId="Web-{CC090202-5FAE-4608-BDE3-BD7FE6140C04}" dt="2023-07-21T19:46:55.857" v="8"/>
        <pc:sldMkLst>
          <pc:docMk/>
          <pc:sldMk cId="1624129282" sldId="289"/>
        </pc:sldMkLst>
      </pc:sldChg>
      <pc:sldChg chg="add">
        <pc:chgData name="Hartmann, Steven" userId="S::ts9142xf@go.minnstate.edu::ce941e2d-64f8-4899-aa74-31ed49137e67" providerId="AD" clId="Web-{CC090202-5FAE-4608-BDE3-BD7FE6140C04}" dt="2023-07-21T19:46:56.091" v="9"/>
        <pc:sldMkLst>
          <pc:docMk/>
          <pc:sldMk cId="985418964" sldId="290"/>
        </pc:sldMkLst>
      </pc:sldChg>
      <pc:sldChg chg="add">
        <pc:chgData name="Hartmann, Steven" userId="S::ts9142xf@go.minnstate.edu::ce941e2d-64f8-4899-aa74-31ed49137e67" providerId="AD" clId="Web-{CC090202-5FAE-4608-BDE3-BD7FE6140C04}" dt="2023-07-21T19:46:56.310" v="10"/>
        <pc:sldMkLst>
          <pc:docMk/>
          <pc:sldMk cId="3084078435" sldId="291"/>
        </pc:sldMkLst>
      </pc:sldChg>
      <pc:sldChg chg="add">
        <pc:chgData name="Hartmann, Steven" userId="S::ts9142xf@go.minnstate.edu::ce941e2d-64f8-4899-aa74-31ed49137e67" providerId="AD" clId="Web-{CC090202-5FAE-4608-BDE3-BD7FE6140C04}" dt="2023-07-21T19:46:56.372" v="11"/>
        <pc:sldMkLst>
          <pc:docMk/>
          <pc:sldMk cId="2641467760" sldId="292"/>
        </pc:sldMkLst>
      </pc:sldChg>
      <pc:sldChg chg="add">
        <pc:chgData name="Hartmann, Steven" userId="S::ts9142xf@go.minnstate.edu::ce941e2d-64f8-4899-aa74-31ed49137e67" providerId="AD" clId="Web-{CC090202-5FAE-4608-BDE3-BD7FE6140C04}" dt="2023-07-21T19:46:56.419" v="12"/>
        <pc:sldMkLst>
          <pc:docMk/>
          <pc:sldMk cId="2395078729" sldId="293"/>
        </pc:sldMkLst>
      </pc:sldChg>
      <pc:sldChg chg="add">
        <pc:chgData name="Hartmann, Steven" userId="S::ts9142xf@go.minnstate.edu::ce941e2d-64f8-4899-aa74-31ed49137e67" providerId="AD" clId="Web-{CC090202-5FAE-4608-BDE3-BD7FE6140C04}" dt="2023-07-21T19:46:56.466" v="13"/>
        <pc:sldMkLst>
          <pc:docMk/>
          <pc:sldMk cId="444836061" sldId="294"/>
        </pc:sldMkLst>
      </pc:sldChg>
      <pc:sldChg chg="add">
        <pc:chgData name="Hartmann, Steven" userId="S::ts9142xf@go.minnstate.edu::ce941e2d-64f8-4899-aa74-31ed49137e67" providerId="AD" clId="Web-{CC090202-5FAE-4608-BDE3-BD7FE6140C04}" dt="2023-07-21T19:46:56.701" v="14"/>
        <pc:sldMkLst>
          <pc:docMk/>
          <pc:sldMk cId="294263405" sldId="295"/>
        </pc:sldMkLst>
      </pc:sldChg>
      <pc:sldChg chg="add">
        <pc:chgData name="Hartmann, Steven" userId="S::ts9142xf@go.minnstate.edu::ce941e2d-64f8-4899-aa74-31ed49137e67" providerId="AD" clId="Web-{CC090202-5FAE-4608-BDE3-BD7FE6140C04}" dt="2023-07-21T19:46:56.857" v="15"/>
        <pc:sldMkLst>
          <pc:docMk/>
          <pc:sldMk cId="1048667930" sldId="296"/>
        </pc:sldMkLst>
      </pc:sldChg>
      <pc:sldChg chg="add">
        <pc:chgData name="Hartmann, Steven" userId="S::ts9142xf@go.minnstate.edu::ce941e2d-64f8-4899-aa74-31ed49137e67" providerId="AD" clId="Web-{CC090202-5FAE-4608-BDE3-BD7FE6140C04}" dt="2023-07-21T19:46:57.107" v="16"/>
        <pc:sldMkLst>
          <pc:docMk/>
          <pc:sldMk cId="1243170102" sldId="297"/>
        </pc:sldMkLst>
      </pc:sldChg>
    </pc:docChg>
  </pc:docChgLst>
  <pc:docChgLst>
    <pc:chgData name="Hartmann, Steven" userId="S::ts9142xf@go.minnstate.edu::ce941e2d-64f8-4899-aa74-31ed49137e67" providerId="AD" clId="Web-{91F0A0D7-CF8A-4BB8-910E-5D5A368EB02E}"/>
    <pc:docChg chg="addSld modSld addMainMaster modMainMaster">
      <pc:chgData name="Hartmann, Steven" userId="S::ts9142xf@go.minnstate.edu::ce941e2d-64f8-4899-aa74-31ed49137e67" providerId="AD" clId="Web-{91F0A0D7-CF8A-4BB8-910E-5D5A368EB02E}" dt="2023-07-21T19:52:08.517" v="22" actId="20577"/>
      <pc:docMkLst>
        <pc:docMk/>
      </pc:docMkLst>
      <pc:sldChg chg="modSp">
        <pc:chgData name="Hartmann, Steven" userId="S::ts9142xf@go.minnstate.edu::ce941e2d-64f8-4899-aa74-31ed49137e67" providerId="AD" clId="Web-{91F0A0D7-CF8A-4BB8-910E-5D5A368EB02E}" dt="2023-07-21T19:49:47.575" v="17" actId="20577"/>
        <pc:sldMkLst>
          <pc:docMk/>
          <pc:sldMk cId="2521041431" sldId="257"/>
        </pc:sldMkLst>
        <pc:spChg chg="mod">
          <ac:chgData name="Hartmann, Steven" userId="S::ts9142xf@go.minnstate.edu::ce941e2d-64f8-4899-aa74-31ed49137e67" providerId="AD" clId="Web-{91F0A0D7-CF8A-4BB8-910E-5D5A368EB02E}" dt="2023-07-21T19:49:47.575" v="17" actId="20577"/>
          <ac:spMkLst>
            <pc:docMk/>
            <pc:sldMk cId="2521041431" sldId="257"/>
            <ac:spMk id="2" creationId="{DADC052C-B229-D5DD-4353-0490E259345D}"/>
          </ac:spMkLst>
        </pc:spChg>
      </pc:sldChg>
      <pc:sldChg chg="modSp">
        <pc:chgData name="Hartmann, Steven" userId="S::ts9142xf@go.minnstate.edu::ce941e2d-64f8-4899-aa74-31ed49137e67" providerId="AD" clId="Web-{91F0A0D7-CF8A-4BB8-910E-5D5A368EB02E}" dt="2023-07-21T19:52:08.517" v="22" actId="20577"/>
        <pc:sldMkLst>
          <pc:docMk/>
          <pc:sldMk cId="3543597939" sldId="258"/>
        </pc:sldMkLst>
        <pc:spChg chg="mod">
          <ac:chgData name="Hartmann, Steven" userId="S::ts9142xf@go.minnstate.edu::ce941e2d-64f8-4899-aa74-31ed49137e67" providerId="AD" clId="Web-{91F0A0D7-CF8A-4BB8-910E-5D5A368EB02E}" dt="2023-07-21T19:52:08.517" v="22" actId="20577"/>
          <ac:spMkLst>
            <pc:docMk/>
            <pc:sldMk cId="3543597939" sldId="258"/>
            <ac:spMk id="2" creationId="{560610A0-3ED8-6AC0-98B0-8F16EE7A92ED}"/>
          </ac:spMkLst>
        </pc:spChg>
      </pc:sldChg>
      <pc:sldChg chg="new">
        <pc:chgData name="Hartmann, Steven" userId="S::ts9142xf@go.minnstate.edu::ce941e2d-64f8-4899-aa74-31ed49137e67" providerId="AD" clId="Web-{91F0A0D7-CF8A-4BB8-910E-5D5A368EB02E}" dt="2023-07-21T19:48:22.276" v="0"/>
        <pc:sldMkLst>
          <pc:docMk/>
          <pc:sldMk cId="2763438273" sldId="298"/>
        </pc:sldMkLst>
      </pc:sldChg>
      <pc:sldChg chg="add">
        <pc:chgData name="Hartmann, Steven" userId="S::ts9142xf@go.minnstate.edu::ce941e2d-64f8-4899-aa74-31ed49137e67" providerId="AD" clId="Web-{91F0A0D7-CF8A-4BB8-910E-5D5A368EB02E}" dt="2023-07-21T19:48:31.120" v="1"/>
        <pc:sldMkLst>
          <pc:docMk/>
          <pc:sldMk cId="281618909" sldId="299"/>
        </pc:sldMkLst>
      </pc:sldChg>
      <pc:sldChg chg="add">
        <pc:chgData name="Hartmann, Steven" userId="S::ts9142xf@go.minnstate.edu::ce941e2d-64f8-4899-aa74-31ed49137e67" providerId="AD" clId="Web-{91F0A0D7-CF8A-4BB8-910E-5D5A368EB02E}" dt="2023-07-21T19:48:32.292" v="2"/>
        <pc:sldMkLst>
          <pc:docMk/>
          <pc:sldMk cId="1057610633" sldId="300"/>
        </pc:sldMkLst>
      </pc:sldChg>
      <pc:sldChg chg="add">
        <pc:chgData name="Hartmann, Steven" userId="S::ts9142xf@go.minnstate.edu::ce941e2d-64f8-4899-aa74-31ed49137e67" providerId="AD" clId="Web-{91F0A0D7-CF8A-4BB8-910E-5D5A368EB02E}" dt="2023-07-21T19:48:33.542" v="3"/>
        <pc:sldMkLst>
          <pc:docMk/>
          <pc:sldMk cId="3664766607" sldId="301"/>
        </pc:sldMkLst>
      </pc:sldChg>
      <pc:sldChg chg="add">
        <pc:chgData name="Hartmann, Steven" userId="S::ts9142xf@go.minnstate.edu::ce941e2d-64f8-4899-aa74-31ed49137e67" providerId="AD" clId="Web-{91F0A0D7-CF8A-4BB8-910E-5D5A368EB02E}" dt="2023-07-21T19:48:34.714" v="4"/>
        <pc:sldMkLst>
          <pc:docMk/>
          <pc:sldMk cId="163796370" sldId="302"/>
        </pc:sldMkLst>
      </pc:sldChg>
      <pc:sldChg chg="add">
        <pc:chgData name="Hartmann, Steven" userId="S::ts9142xf@go.minnstate.edu::ce941e2d-64f8-4899-aa74-31ed49137e67" providerId="AD" clId="Web-{91F0A0D7-CF8A-4BB8-910E-5D5A368EB02E}" dt="2023-07-21T19:48:35.995" v="5"/>
        <pc:sldMkLst>
          <pc:docMk/>
          <pc:sldMk cId="3528009171" sldId="303"/>
        </pc:sldMkLst>
      </pc:sldChg>
      <pc:sldChg chg="add">
        <pc:chgData name="Hartmann, Steven" userId="S::ts9142xf@go.minnstate.edu::ce941e2d-64f8-4899-aa74-31ed49137e67" providerId="AD" clId="Web-{91F0A0D7-CF8A-4BB8-910E-5D5A368EB02E}" dt="2023-07-21T19:48:37.401" v="6"/>
        <pc:sldMkLst>
          <pc:docMk/>
          <pc:sldMk cId="4247606203" sldId="304"/>
        </pc:sldMkLst>
      </pc:sldChg>
      <pc:sldChg chg="add">
        <pc:chgData name="Hartmann, Steven" userId="S::ts9142xf@go.minnstate.edu::ce941e2d-64f8-4899-aa74-31ed49137e67" providerId="AD" clId="Web-{91F0A0D7-CF8A-4BB8-910E-5D5A368EB02E}" dt="2023-07-21T19:48:38.730" v="7"/>
        <pc:sldMkLst>
          <pc:docMk/>
          <pc:sldMk cId="3510462252" sldId="305"/>
        </pc:sldMkLst>
      </pc:sldChg>
      <pc:sldChg chg="add">
        <pc:chgData name="Hartmann, Steven" userId="S::ts9142xf@go.minnstate.edu::ce941e2d-64f8-4899-aa74-31ed49137e67" providerId="AD" clId="Web-{91F0A0D7-CF8A-4BB8-910E-5D5A368EB02E}" dt="2023-07-21T19:48:39.995" v="8"/>
        <pc:sldMkLst>
          <pc:docMk/>
          <pc:sldMk cId="4249714105" sldId="306"/>
        </pc:sldMkLst>
      </pc:sldChg>
      <pc:sldChg chg="add">
        <pc:chgData name="Hartmann, Steven" userId="S::ts9142xf@go.minnstate.edu::ce941e2d-64f8-4899-aa74-31ed49137e67" providerId="AD" clId="Web-{91F0A0D7-CF8A-4BB8-910E-5D5A368EB02E}" dt="2023-07-21T19:48:41.183" v="9"/>
        <pc:sldMkLst>
          <pc:docMk/>
          <pc:sldMk cId="962826091" sldId="307"/>
        </pc:sldMkLst>
      </pc:sldChg>
      <pc:sldChg chg="add">
        <pc:chgData name="Hartmann, Steven" userId="S::ts9142xf@go.minnstate.edu::ce941e2d-64f8-4899-aa74-31ed49137e67" providerId="AD" clId="Web-{91F0A0D7-CF8A-4BB8-910E-5D5A368EB02E}" dt="2023-07-21T19:48:42.355" v="10"/>
        <pc:sldMkLst>
          <pc:docMk/>
          <pc:sldMk cId="1592184812" sldId="308"/>
        </pc:sldMkLst>
      </pc:sldChg>
      <pc:sldChg chg="add">
        <pc:chgData name="Hartmann, Steven" userId="S::ts9142xf@go.minnstate.edu::ce941e2d-64f8-4899-aa74-31ed49137e67" providerId="AD" clId="Web-{91F0A0D7-CF8A-4BB8-910E-5D5A368EB02E}" dt="2023-07-21T19:48:43.511" v="11"/>
        <pc:sldMkLst>
          <pc:docMk/>
          <pc:sldMk cId="2092819544" sldId="309"/>
        </pc:sldMkLst>
      </pc:sldChg>
      <pc:sldChg chg="add">
        <pc:chgData name="Hartmann, Steven" userId="S::ts9142xf@go.minnstate.edu::ce941e2d-64f8-4899-aa74-31ed49137e67" providerId="AD" clId="Web-{91F0A0D7-CF8A-4BB8-910E-5D5A368EB02E}" dt="2023-07-21T19:48:44.699" v="12"/>
        <pc:sldMkLst>
          <pc:docMk/>
          <pc:sldMk cId="3570556679" sldId="310"/>
        </pc:sldMkLst>
      </pc:sldChg>
      <pc:sldChg chg="add">
        <pc:chgData name="Hartmann, Steven" userId="S::ts9142xf@go.minnstate.edu::ce941e2d-64f8-4899-aa74-31ed49137e67" providerId="AD" clId="Web-{91F0A0D7-CF8A-4BB8-910E-5D5A368EB02E}" dt="2023-07-21T19:48:44.855" v="13"/>
        <pc:sldMkLst>
          <pc:docMk/>
          <pc:sldMk cId="2992146655" sldId="311"/>
        </pc:sldMkLst>
      </pc:sldChg>
      <pc:sldChg chg="new">
        <pc:chgData name="Hartmann, Steven" userId="S::ts9142xf@go.minnstate.edu::ce941e2d-64f8-4899-aa74-31ed49137e67" providerId="AD" clId="Web-{91F0A0D7-CF8A-4BB8-910E-5D5A368EB02E}" dt="2023-07-21T19:49:29.934" v="14"/>
        <pc:sldMkLst>
          <pc:docMk/>
          <pc:sldMk cId="1777893970" sldId="312"/>
        </pc:sldMkLst>
      </pc:sldChg>
      <pc:sldMasterChg chg="add addSldLayout">
        <pc:chgData name="Hartmann, Steven" userId="S::ts9142xf@go.minnstate.edu::ce941e2d-64f8-4899-aa74-31ed49137e67" providerId="AD" clId="Web-{91F0A0D7-CF8A-4BB8-910E-5D5A368EB02E}" dt="2023-07-21T19:48:31.120" v="1"/>
        <pc:sldMasterMkLst>
          <pc:docMk/>
          <pc:sldMasterMk cId="0" sldId="2147483648"/>
        </pc:sldMasterMkLst>
        <pc:sldLayoutChg chg="add">
          <pc:chgData name="Hartmann, Steven" userId="S::ts9142xf@go.minnstate.edu::ce941e2d-64f8-4899-aa74-31ed49137e67" providerId="AD" clId="Web-{91F0A0D7-CF8A-4BB8-910E-5D5A368EB02E}" dt="2023-07-21T19:48:31.120" v="1"/>
          <pc:sldLayoutMkLst>
            <pc:docMk/>
            <pc:sldMasterMk cId="0" sldId="2147483648"/>
            <pc:sldLayoutMk cId="0" sldId="2147483649"/>
          </pc:sldLayoutMkLst>
        </pc:sldLayoutChg>
        <pc:sldLayoutChg chg="add">
          <pc:chgData name="Hartmann, Steven" userId="S::ts9142xf@go.minnstate.edu::ce941e2d-64f8-4899-aa74-31ed49137e67" providerId="AD" clId="Web-{91F0A0D7-CF8A-4BB8-910E-5D5A368EB02E}" dt="2023-07-21T19:48:31.120" v="1"/>
          <pc:sldLayoutMkLst>
            <pc:docMk/>
            <pc:sldMasterMk cId="0" sldId="2147483648"/>
            <pc:sldLayoutMk cId="0" sldId="2147483650"/>
          </pc:sldLayoutMkLst>
        </pc:sldLayoutChg>
        <pc:sldLayoutChg chg="add">
          <pc:chgData name="Hartmann, Steven" userId="S::ts9142xf@go.minnstate.edu::ce941e2d-64f8-4899-aa74-31ed49137e67" providerId="AD" clId="Web-{91F0A0D7-CF8A-4BB8-910E-5D5A368EB02E}" dt="2023-07-21T19:48:31.120" v="1"/>
          <pc:sldLayoutMkLst>
            <pc:docMk/>
            <pc:sldMasterMk cId="0" sldId="2147483648"/>
            <pc:sldLayoutMk cId="0" sldId="2147483651"/>
          </pc:sldLayoutMkLst>
        </pc:sldLayoutChg>
        <pc:sldLayoutChg chg="add">
          <pc:chgData name="Hartmann, Steven" userId="S::ts9142xf@go.minnstate.edu::ce941e2d-64f8-4899-aa74-31ed49137e67" providerId="AD" clId="Web-{91F0A0D7-CF8A-4BB8-910E-5D5A368EB02E}" dt="2023-07-21T19:48:31.120" v="1"/>
          <pc:sldLayoutMkLst>
            <pc:docMk/>
            <pc:sldMasterMk cId="0" sldId="2147483648"/>
            <pc:sldLayoutMk cId="0" sldId="2147483652"/>
          </pc:sldLayoutMkLst>
        </pc:sldLayoutChg>
        <pc:sldLayoutChg chg="add">
          <pc:chgData name="Hartmann, Steven" userId="S::ts9142xf@go.minnstate.edu::ce941e2d-64f8-4899-aa74-31ed49137e67" providerId="AD" clId="Web-{91F0A0D7-CF8A-4BB8-910E-5D5A368EB02E}" dt="2023-07-21T19:48:31.120" v="1"/>
          <pc:sldLayoutMkLst>
            <pc:docMk/>
            <pc:sldMasterMk cId="0" sldId="2147483648"/>
            <pc:sldLayoutMk cId="0" sldId="2147483653"/>
          </pc:sldLayoutMkLst>
        </pc:sldLayoutChg>
        <pc:sldLayoutChg chg="add">
          <pc:chgData name="Hartmann, Steven" userId="S::ts9142xf@go.minnstate.edu::ce941e2d-64f8-4899-aa74-31ed49137e67" providerId="AD" clId="Web-{91F0A0D7-CF8A-4BB8-910E-5D5A368EB02E}" dt="2023-07-21T19:48:31.120" v="1"/>
          <pc:sldLayoutMkLst>
            <pc:docMk/>
            <pc:sldMasterMk cId="0" sldId="2147483648"/>
            <pc:sldLayoutMk cId="0" sldId="2147483654"/>
          </pc:sldLayoutMkLst>
        </pc:sldLayoutChg>
        <pc:sldLayoutChg chg="add">
          <pc:chgData name="Hartmann, Steven" userId="S::ts9142xf@go.minnstate.edu::ce941e2d-64f8-4899-aa74-31ed49137e67" providerId="AD" clId="Web-{91F0A0D7-CF8A-4BB8-910E-5D5A368EB02E}" dt="2023-07-21T19:48:31.120" v="1"/>
          <pc:sldLayoutMkLst>
            <pc:docMk/>
            <pc:sldMasterMk cId="0" sldId="2147483648"/>
            <pc:sldLayoutMk cId="0" sldId="2147483655"/>
          </pc:sldLayoutMkLst>
        </pc:sldLayoutChg>
        <pc:sldLayoutChg chg="add">
          <pc:chgData name="Hartmann, Steven" userId="S::ts9142xf@go.minnstate.edu::ce941e2d-64f8-4899-aa74-31ed49137e67" providerId="AD" clId="Web-{91F0A0D7-CF8A-4BB8-910E-5D5A368EB02E}" dt="2023-07-21T19:48:31.120" v="1"/>
          <pc:sldLayoutMkLst>
            <pc:docMk/>
            <pc:sldMasterMk cId="0" sldId="2147483648"/>
            <pc:sldLayoutMk cId="0" sldId="2147483656"/>
          </pc:sldLayoutMkLst>
        </pc:sldLayoutChg>
        <pc:sldLayoutChg chg="add">
          <pc:chgData name="Hartmann, Steven" userId="S::ts9142xf@go.minnstate.edu::ce941e2d-64f8-4899-aa74-31ed49137e67" providerId="AD" clId="Web-{91F0A0D7-CF8A-4BB8-910E-5D5A368EB02E}" dt="2023-07-21T19:48:31.120" v="1"/>
          <pc:sldLayoutMkLst>
            <pc:docMk/>
            <pc:sldMasterMk cId="0" sldId="2147483648"/>
            <pc:sldLayoutMk cId="0" sldId="2147483657"/>
          </pc:sldLayoutMkLst>
        </pc:sldLayoutChg>
        <pc:sldLayoutChg chg="add">
          <pc:chgData name="Hartmann, Steven" userId="S::ts9142xf@go.minnstate.edu::ce941e2d-64f8-4899-aa74-31ed49137e67" providerId="AD" clId="Web-{91F0A0D7-CF8A-4BB8-910E-5D5A368EB02E}" dt="2023-07-21T19:48:31.120" v="1"/>
          <pc:sldLayoutMkLst>
            <pc:docMk/>
            <pc:sldMasterMk cId="0" sldId="2147483648"/>
            <pc:sldLayoutMk cId="0" sldId="2147483658"/>
          </pc:sldLayoutMkLst>
        </pc:sldLayoutChg>
        <pc:sldLayoutChg chg="add">
          <pc:chgData name="Hartmann, Steven" userId="S::ts9142xf@go.minnstate.edu::ce941e2d-64f8-4899-aa74-31ed49137e67" providerId="AD" clId="Web-{91F0A0D7-CF8A-4BB8-910E-5D5A368EB02E}" dt="2023-07-21T19:48:31.120" v="1"/>
          <pc:sldLayoutMkLst>
            <pc:docMk/>
            <pc:sldMasterMk cId="0" sldId="2147483648"/>
            <pc:sldLayoutMk cId="0" sldId="2147483659"/>
          </pc:sldLayoutMkLst>
        </pc:sldLayoutChg>
        <pc:sldLayoutChg chg="add">
          <pc:chgData name="Hartmann, Steven" userId="S::ts9142xf@go.minnstate.edu::ce941e2d-64f8-4899-aa74-31ed49137e67" providerId="AD" clId="Web-{91F0A0D7-CF8A-4BB8-910E-5D5A368EB02E}" dt="2023-07-21T19:48:31.120" v="1"/>
          <pc:sldLayoutMkLst>
            <pc:docMk/>
            <pc:sldMasterMk cId="0" sldId="2147483648"/>
            <pc:sldLayoutMk cId="0" sldId="2147483690"/>
          </pc:sldLayoutMkLst>
        </pc:sldLayoutChg>
        <pc:sldLayoutChg chg="add">
          <pc:chgData name="Hartmann, Steven" userId="S::ts9142xf@go.minnstate.edu::ce941e2d-64f8-4899-aa74-31ed49137e67" providerId="AD" clId="Web-{91F0A0D7-CF8A-4BB8-910E-5D5A368EB02E}" dt="2023-07-21T19:48:31.120" v="1"/>
          <pc:sldLayoutMkLst>
            <pc:docMk/>
            <pc:sldMasterMk cId="0" sldId="2147483648"/>
            <pc:sldLayoutMk cId="0" sldId="2147483691"/>
          </pc:sldLayoutMkLst>
        </pc:sldLayoutChg>
        <pc:sldLayoutChg chg="add">
          <pc:chgData name="Hartmann, Steven" userId="S::ts9142xf@go.minnstate.edu::ce941e2d-64f8-4899-aa74-31ed49137e67" providerId="AD" clId="Web-{91F0A0D7-CF8A-4BB8-910E-5D5A368EB02E}" dt="2023-07-21T19:48:31.120" v="1"/>
          <pc:sldLayoutMkLst>
            <pc:docMk/>
            <pc:sldMasterMk cId="0" sldId="2147483648"/>
            <pc:sldLayoutMk cId="0" sldId="2147483692"/>
          </pc:sldLayoutMkLst>
        </pc:sldLayoutChg>
        <pc:sldLayoutChg chg="add">
          <pc:chgData name="Hartmann, Steven" userId="S::ts9142xf@go.minnstate.edu::ce941e2d-64f8-4899-aa74-31ed49137e67" providerId="AD" clId="Web-{91F0A0D7-CF8A-4BB8-910E-5D5A368EB02E}" dt="2023-07-21T19:48:31.120" v="1"/>
          <pc:sldLayoutMkLst>
            <pc:docMk/>
            <pc:sldMasterMk cId="0" sldId="2147483648"/>
            <pc:sldLayoutMk cId="0" sldId="2147483693"/>
          </pc:sldLayoutMkLst>
        </pc:sldLayoutChg>
        <pc:sldLayoutChg chg="add">
          <pc:chgData name="Hartmann, Steven" userId="S::ts9142xf@go.minnstate.edu::ce941e2d-64f8-4899-aa74-31ed49137e67" providerId="AD" clId="Web-{91F0A0D7-CF8A-4BB8-910E-5D5A368EB02E}" dt="2023-07-21T19:48:31.120" v="1"/>
          <pc:sldLayoutMkLst>
            <pc:docMk/>
            <pc:sldMasterMk cId="0" sldId="2147483648"/>
            <pc:sldLayoutMk cId="0" sldId="2147483694"/>
          </pc:sldLayoutMkLst>
        </pc:sldLayoutChg>
        <pc:sldLayoutChg chg="add">
          <pc:chgData name="Hartmann, Steven" userId="S::ts9142xf@go.minnstate.edu::ce941e2d-64f8-4899-aa74-31ed49137e67" providerId="AD" clId="Web-{91F0A0D7-CF8A-4BB8-910E-5D5A368EB02E}" dt="2023-07-21T19:48:31.120" v="1"/>
          <pc:sldLayoutMkLst>
            <pc:docMk/>
            <pc:sldMasterMk cId="0" sldId="2147483648"/>
            <pc:sldLayoutMk cId="0" sldId="2147483695"/>
          </pc:sldLayoutMkLst>
        </pc:sldLayoutChg>
      </pc:sldMasterChg>
      <pc:sldMasterChg chg="replId modSldLayout">
        <pc:chgData name="Hartmann, Steven" userId="S::ts9142xf@go.minnstate.edu::ce941e2d-64f8-4899-aa74-31ed49137e67" providerId="AD" clId="Web-{91F0A0D7-CF8A-4BB8-910E-5D5A368EB02E}" dt="2023-07-21T19:48:31.120" v="1"/>
        <pc:sldMasterMkLst>
          <pc:docMk/>
          <pc:sldMasterMk cId="2460954070" sldId="2147483660"/>
        </pc:sldMasterMkLst>
        <pc:sldLayoutChg chg="replId">
          <pc:chgData name="Hartmann, Steven" userId="S::ts9142xf@go.minnstate.edu::ce941e2d-64f8-4899-aa74-31ed49137e67" providerId="AD" clId="Web-{91F0A0D7-CF8A-4BB8-910E-5D5A368EB02E}" dt="2023-07-21T19:48:31.120" v="1"/>
          <pc:sldLayoutMkLst>
            <pc:docMk/>
            <pc:sldMasterMk cId="2460954070" sldId="2147483660"/>
            <pc:sldLayoutMk cId="2385387890" sldId="2147483661"/>
          </pc:sldLayoutMkLst>
        </pc:sldLayoutChg>
        <pc:sldLayoutChg chg="replId">
          <pc:chgData name="Hartmann, Steven" userId="S::ts9142xf@go.minnstate.edu::ce941e2d-64f8-4899-aa74-31ed49137e67" providerId="AD" clId="Web-{91F0A0D7-CF8A-4BB8-910E-5D5A368EB02E}" dt="2023-07-21T19:48:31.120" v="1"/>
          <pc:sldLayoutMkLst>
            <pc:docMk/>
            <pc:sldMasterMk cId="2460954070" sldId="2147483660"/>
            <pc:sldLayoutMk cId="2591524520" sldId="2147483663"/>
          </pc:sldLayoutMkLst>
        </pc:sldLayoutChg>
        <pc:sldLayoutChg chg="replId">
          <pc:chgData name="Hartmann, Steven" userId="S::ts9142xf@go.minnstate.edu::ce941e2d-64f8-4899-aa74-31ed49137e67" providerId="AD" clId="Web-{91F0A0D7-CF8A-4BB8-910E-5D5A368EB02E}" dt="2023-07-21T19:48:31.120" v="1"/>
          <pc:sldLayoutMkLst>
            <pc:docMk/>
            <pc:sldMasterMk cId="2460954070" sldId="2147483660"/>
            <pc:sldLayoutMk cId="3210312558" sldId="2147483666"/>
          </pc:sldLayoutMkLst>
        </pc:sldLayoutChg>
        <pc:sldLayoutChg chg="replId">
          <pc:chgData name="Hartmann, Steven" userId="S::ts9142xf@go.minnstate.edu::ce941e2d-64f8-4899-aa74-31ed49137e67" providerId="AD" clId="Web-{91F0A0D7-CF8A-4BB8-910E-5D5A368EB02E}" dt="2023-07-21T19:48:31.120" v="1"/>
          <pc:sldLayoutMkLst>
            <pc:docMk/>
            <pc:sldMasterMk cId="2460954070" sldId="2147483660"/>
            <pc:sldLayoutMk cId="3146388984" sldId="2147483667"/>
          </pc:sldLayoutMkLst>
        </pc:sldLayoutChg>
        <pc:sldLayoutChg chg="replId">
          <pc:chgData name="Hartmann, Steven" userId="S::ts9142xf@go.minnstate.edu::ce941e2d-64f8-4899-aa74-31ed49137e67" providerId="AD" clId="Web-{91F0A0D7-CF8A-4BB8-910E-5D5A368EB02E}" dt="2023-07-21T19:48:31.120" v="1"/>
          <pc:sldLayoutMkLst>
            <pc:docMk/>
            <pc:sldMasterMk cId="2460954070" sldId="2147483660"/>
            <pc:sldLayoutMk cId="3171841454" sldId="2147483668"/>
          </pc:sldLayoutMkLst>
        </pc:sldLayoutChg>
      </pc:sldMasterChg>
    </pc:docChg>
  </pc:docChgLst>
  <pc:docChgLst>
    <pc:chgData name="Hartmann, Steven" userId="S::ts9142xf@go.minnstate.edu::ce941e2d-64f8-4899-aa74-31ed49137e67" providerId="AD" clId="Web-{92E0E84A-867A-4A00-9ED4-FC6F2C0DD583}"/>
    <pc:docChg chg="addSld delSld modSld sldOrd">
      <pc:chgData name="Hartmann, Steven" userId="S::ts9142xf@go.minnstate.edu::ce941e2d-64f8-4899-aa74-31ed49137e67" providerId="AD" clId="Web-{92E0E84A-867A-4A00-9ED4-FC6F2C0DD583}" dt="2023-07-21T21:32:06.754" v="204" actId="20577"/>
      <pc:docMkLst>
        <pc:docMk/>
      </pc:docMkLst>
      <pc:sldChg chg="modSp">
        <pc:chgData name="Hartmann, Steven" userId="S::ts9142xf@go.minnstate.edu::ce941e2d-64f8-4899-aa74-31ed49137e67" providerId="AD" clId="Web-{92E0E84A-867A-4A00-9ED4-FC6F2C0DD583}" dt="2023-07-21T21:20:05.122" v="3" actId="20577"/>
        <pc:sldMkLst>
          <pc:docMk/>
          <pc:sldMk cId="3142840276" sldId="265"/>
        </pc:sldMkLst>
        <pc:spChg chg="mod">
          <ac:chgData name="Hartmann, Steven" userId="S::ts9142xf@go.minnstate.edu::ce941e2d-64f8-4899-aa74-31ed49137e67" providerId="AD" clId="Web-{92E0E84A-867A-4A00-9ED4-FC6F2C0DD583}" dt="2023-07-21T21:20:05.122" v="3" actId="20577"/>
          <ac:spMkLst>
            <pc:docMk/>
            <pc:sldMk cId="3142840276" sldId="265"/>
            <ac:spMk id="6" creationId="{4A4335F5-855D-1720-D6A6-91AEC6B161F4}"/>
          </ac:spMkLst>
        </pc:spChg>
      </pc:sldChg>
      <pc:sldChg chg="modSp">
        <pc:chgData name="Hartmann, Steven" userId="S::ts9142xf@go.minnstate.edu::ce941e2d-64f8-4899-aa74-31ed49137e67" providerId="AD" clId="Web-{92E0E84A-867A-4A00-9ED4-FC6F2C0DD583}" dt="2023-07-21T21:18:57.683" v="1" actId="20577"/>
        <pc:sldMkLst>
          <pc:docMk/>
          <pc:sldMk cId="2078068724" sldId="266"/>
        </pc:sldMkLst>
        <pc:spChg chg="mod">
          <ac:chgData name="Hartmann, Steven" userId="S::ts9142xf@go.minnstate.edu::ce941e2d-64f8-4899-aa74-31ed49137e67" providerId="AD" clId="Web-{92E0E84A-867A-4A00-9ED4-FC6F2C0DD583}" dt="2023-07-21T21:18:57.683" v="1" actId="20577"/>
          <ac:spMkLst>
            <pc:docMk/>
            <pc:sldMk cId="2078068724" sldId="266"/>
            <ac:spMk id="3" creationId="{D560069C-EECC-98D5-2811-06955651B0E3}"/>
          </ac:spMkLst>
        </pc:spChg>
      </pc:sldChg>
      <pc:sldChg chg="ord">
        <pc:chgData name="Hartmann, Steven" userId="S::ts9142xf@go.minnstate.edu::ce941e2d-64f8-4899-aa74-31ed49137e67" providerId="AD" clId="Web-{92E0E84A-867A-4A00-9ED4-FC6F2C0DD583}" dt="2023-07-21T21:27:05.418" v="170"/>
        <pc:sldMkLst>
          <pc:docMk/>
          <pc:sldMk cId="753938439" sldId="277"/>
        </pc:sldMkLst>
      </pc:sldChg>
      <pc:sldChg chg="modSp">
        <pc:chgData name="Hartmann, Steven" userId="S::ts9142xf@go.minnstate.edu::ce941e2d-64f8-4899-aa74-31ed49137e67" providerId="AD" clId="Web-{92E0E84A-867A-4A00-9ED4-FC6F2C0DD583}" dt="2023-07-21T21:25:41.806" v="166" actId="20577"/>
        <pc:sldMkLst>
          <pc:docMk/>
          <pc:sldMk cId="3664766607" sldId="301"/>
        </pc:sldMkLst>
        <pc:spChg chg="mod">
          <ac:chgData name="Hartmann, Steven" userId="S::ts9142xf@go.minnstate.edu::ce941e2d-64f8-4899-aa74-31ed49137e67" providerId="AD" clId="Web-{92E0E84A-867A-4A00-9ED4-FC6F2C0DD583}" dt="2023-07-21T21:25:41.806" v="166" actId="20577"/>
          <ac:spMkLst>
            <pc:docMk/>
            <pc:sldMk cId="3664766607" sldId="301"/>
            <ac:spMk id="3" creationId="{78399AB7-9E36-4EAD-B44A-9E0CEA24AACE}"/>
          </ac:spMkLst>
        </pc:spChg>
      </pc:sldChg>
      <pc:sldChg chg="modSp">
        <pc:chgData name="Hartmann, Steven" userId="S::ts9142xf@go.minnstate.edu::ce941e2d-64f8-4899-aa74-31ed49137e67" providerId="AD" clId="Web-{92E0E84A-867A-4A00-9ED4-FC6F2C0DD583}" dt="2023-07-21T21:26:24.463" v="168" actId="20577"/>
        <pc:sldMkLst>
          <pc:docMk/>
          <pc:sldMk cId="3510462252" sldId="305"/>
        </pc:sldMkLst>
        <pc:spChg chg="mod">
          <ac:chgData name="Hartmann, Steven" userId="S::ts9142xf@go.minnstate.edu::ce941e2d-64f8-4899-aa74-31ed49137e67" providerId="AD" clId="Web-{92E0E84A-867A-4A00-9ED4-FC6F2C0DD583}" dt="2023-07-21T21:26:24.463" v="168" actId="20577"/>
          <ac:spMkLst>
            <pc:docMk/>
            <pc:sldMk cId="3510462252" sldId="305"/>
            <ac:spMk id="2" creationId="{0A6BCF94-F108-4D92-8C4F-CD9273947A31}"/>
          </ac:spMkLst>
        </pc:spChg>
      </pc:sldChg>
      <pc:sldChg chg="new del">
        <pc:chgData name="Hartmann, Steven" userId="S::ts9142xf@go.minnstate.edu::ce941e2d-64f8-4899-aa74-31ed49137e67" providerId="AD" clId="Web-{92E0E84A-867A-4A00-9ED4-FC6F2C0DD583}" dt="2023-07-21T21:22:42.580" v="6"/>
        <pc:sldMkLst>
          <pc:docMk/>
          <pc:sldMk cId="305317041" sldId="313"/>
        </pc:sldMkLst>
      </pc:sldChg>
      <pc:sldChg chg="new del">
        <pc:chgData name="Hartmann, Steven" userId="S::ts9142xf@go.minnstate.edu::ce941e2d-64f8-4899-aa74-31ed49137e67" providerId="AD" clId="Web-{92E0E84A-867A-4A00-9ED4-FC6F2C0DD583}" dt="2023-07-21T21:25:56.103" v="167"/>
        <pc:sldMkLst>
          <pc:docMk/>
          <pc:sldMk cId="2777618232" sldId="313"/>
        </pc:sldMkLst>
      </pc:sldChg>
      <pc:sldChg chg="new del">
        <pc:chgData name="Hartmann, Steven" userId="S::ts9142xf@go.minnstate.edu::ce941e2d-64f8-4899-aa74-31ed49137e67" providerId="AD" clId="Web-{92E0E84A-867A-4A00-9ED4-FC6F2C0DD583}" dt="2023-07-21T21:22:44.752" v="7"/>
        <pc:sldMkLst>
          <pc:docMk/>
          <pc:sldMk cId="2153200941" sldId="314"/>
        </pc:sldMkLst>
      </pc:sldChg>
      <pc:sldChg chg="new del">
        <pc:chgData name="Hartmann, Steven" userId="S::ts9142xf@go.minnstate.edu::ce941e2d-64f8-4899-aa74-31ed49137e67" providerId="AD" clId="Web-{92E0E84A-867A-4A00-9ED4-FC6F2C0DD583}" dt="2023-07-21T21:23:14.174" v="11"/>
        <pc:sldMkLst>
          <pc:docMk/>
          <pc:sldMk cId="2197278686" sldId="314"/>
        </pc:sldMkLst>
      </pc:sldChg>
      <pc:sldChg chg="add del ord replId">
        <pc:chgData name="Hartmann, Steven" userId="S::ts9142xf@go.minnstate.edu::ce941e2d-64f8-4899-aa74-31ed49137e67" providerId="AD" clId="Web-{92E0E84A-867A-4A00-9ED4-FC6F2C0DD583}" dt="2023-07-21T21:25:32.228" v="165"/>
        <pc:sldMkLst>
          <pc:docMk/>
          <pc:sldMk cId="3052573536" sldId="315"/>
        </pc:sldMkLst>
      </pc:sldChg>
      <pc:sldChg chg="new del">
        <pc:chgData name="Hartmann, Steven" userId="S::ts9142xf@go.minnstate.edu::ce941e2d-64f8-4899-aa74-31ed49137e67" providerId="AD" clId="Web-{92E0E84A-867A-4A00-9ED4-FC6F2C0DD583}" dt="2023-07-21T21:23:58.035" v="14"/>
        <pc:sldMkLst>
          <pc:docMk/>
          <pc:sldMk cId="767835725" sldId="316"/>
        </pc:sldMkLst>
      </pc:sldChg>
      <pc:sldChg chg="modSp add replId">
        <pc:chgData name="Hartmann, Steven" userId="S::ts9142xf@go.minnstate.edu::ce941e2d-64f8-4899-aa74-31ed49137e67" providerId="AD" clId="Web-{92E0E84A-867A-4A00-9ED4-FC6F2C0DD583}" dt="2023-07-21T21:25:31.212" v="164" actId="20577"/>
        <pc:sldMkLst>
          <pc:docMk/>
          <pc:sldMk cId="3957736753" sldId="316"/>
        </pc:sldMkLst>
        <pc:spChg chg="mod">
          <ac:chgData name="Hartmann, Steven" userId="S::ts9142xf@go.minnstate.edu::ce941e2d-64f8-4899-aa74-31ed49137e67" providerId="AD" clId="Web-{92E0E84A-867A-4A00-9ED4-FC6F2C0DD583}" dt="2023-07-21T21:24:10.207" v="22" actId="20577"/>
          <ac:spMkLst>
            <pc:docMk/>
            <pc:sldMk cId="3957736753" sldId="316"/>
            <ac:spMk id="2" creationId="{0A6BCF94-F108-4D92-8C4F-CD9273947A31}"/>
          </ac:spMkLst>
        </pc:spChg>
        <pc:spChg chg="mod">
          <ac:chgData name="Hartmann, Steven" userId="S::ts9142xf@go.minnstate.edu::ce941e2d-64f8-4899-aa74-31ed49137e67" providerId="AD" clId="Web-{92E0E84A-867A-4A00-9ED4-FC6F2C0DD583}" dt="2023-07-21T21:25:31.212" v="164" actId="20577"/>
          <ac:spMkLst>
            <pc:docMk/>
            <pc:sldMk cId="3957736753" sldId="316"/>
            <ac:spMk id="3" creationId="{78399AB7-9E36-4EAD-B44A-9E0CEA24AACE}"/>
          </ac:spMkLst>
        </pc:spChg>
      </pc:sldChg>
      <pc:sldChg chg="delSp modSp new del">
        <pc:chgData name="Hartmann, Steven" userId="S::ts9142xf@go.minnstate.edu::ce941e2d-64f8-4899-aa74-31ed49137e67" providerId="AD" clId="Web-{92E0E84A-867A-4A00-9ED4-FC6F2C0DD583}" dt="2023-07-21T21:28:00.747" v="181"/>
        <pc:sldMkLst>
          <pc:docMk/>
          <pc:sldMk cId="3725575571" sldId="317"/>
        </pc:sldMkLst>
        <pc:spChg chg="mod">
          <ac:chgData name="Hartmann, Steven" userId="S::ts9142xf@go.minnstate.edu::ce941e2d-64f8-4899-aa74-31ed49137e67" providerId="AD" clId="Web-{92E0E84A-867A-4A00-9ED4-FC6F2C0DD583}" dt="2023-07-21T21:27:17.699" v="180" actId="20577"/>
          <ac:spMkLst>
            <pc:docMk/>
            <pc:sldMk cId="3725575571" sldId="317"/>
            <ac:spMk id="2" creationId="{8E2E52DD-AAC2-0B03-1E8E-4374E6EC5886}"/>
          </ac:spMkLst>
        </pc:spChg>
        <pc:spChg chg="del">
          <ac:chgData name="Hartmann, Steven" userId="S::ts9142xf@go.minnstate.edu::ce941e2d-64f8-4899-aa74-31ed49137e67" providerId="AD" clId="Web-{92E0E84A-867A-4A00-9ED4-FC6F2C0DD583}" dt="2023-07-21T21:27:09.324" v="171"/>
          <ac:spMkLst>
            <pc:docMk/>
            <pc:sldMk cId="3725575571" sldId="317"/>
            <ac:spMk id="3" creationId="{06FCFA91-1F48-BE0E-29BF-851FC45CE4FE}"/>
          </ac:spMkLst>
        </pc:spChg>
        <pc:spChg chg="del">
          <ac:chgData name="Hartmann, Steven" userId="S::ts9142xf@go.minnstate.edu::ce941e2d-64f8-4899-aa74-31ed49137e67" providerId="AD" clId="Web-{92E0E84A-867A-4A00-9ED4-FC6F2C0DD583}" dt="2023-07-21T21:27:11.793" v="172"/>
          <ac:spMkLst>
            <pc:docMk/>
            <pc:sldMk cId="3725575571" sldId="317"/>
            <ac:spMk id="4" creationId="{4CE03FCC-2C3E-2A44-69A8-231477966D5A}"/>
          </ac:spMkLst>
        </pc:spChg>
      </pc:sldChg>
      <pc:sldChg chg="addSp delSp modSp add replId">
        <pc:chgData name="Hartmann, Steven" userId="S::ts9142xf@go.minnstate.edu::ce941e2d-64f8-4899-aa74-31ed49137e67" providerId="AD" clId="Web-{92E0E84A-867A-4A00-9ED4-FC6F2C0DD583}" dt="2023-07-21T21:32:06.754" v="204" actId="20577"/>
        <pc:sldMkLst>
          <pc:docMk/>
          <pc:sldMk cId="3822557688" sldId="317"/>
        </pc:sldMkLst>
        <pc:spChg chg="mod">
          <ac:chgData name="Hartmann, Steven" userId="S::ts9142xf@go.minnstate.edu::ce941e2d-64f8-4899-aa74-31ed49137e67" providerId="AD" clId="Web-{92E0E84A-867A-4A00-9ED4-FC6F2C0DD583}" dt="2023-07-21T21:32:06.754" v="204" actId="20577"/>
          <ac:spMkLst>
            <pc:docMk/>
            <pc:sldMk cId="3822557688" sldId="317"/>
            <ac:spMk id="2" creationId="{DD6A0F35-2FD9-5B54-C1DF-656C08807A7C}"/>
          </ac:spMkLst>
        </pc:spChg>
        <pc:spChg chg="add del mod">
          <ac:chgData name="Hartmann, Steven" userId="S::ts9142xf@go.minnstate.edu::ce941e2d-64f8-4899-aa74-31ed49137e67" providerId="AD" clId="Web-{92E0E84A-867A-4A00-9ED4-FC6F2C0DD583}" dt="2023-07-21T21:30:00.079" v="190"/>
          <ac:spMkLst>
            <pc:docMk/>
            <pc:sldMk cId="3822557688" sldId="317"/>
            <ac:spMk id="20" creationId="{DF0440F4-25E1-875A-252A-F8EF3A49772D}"/>
          </ac:spMkLst>
        </pc:spChg>
        <pc:spChg chg="add del mod">
          <ac:chgData name="Hartmann, Steven" userId="S::ts9142xf@go.minnstate.edu::ce941e2d-64f8-4899-aa74-31ed49137e67" providerId="AD" clId="Web-{92E0E84A-867A-4A00-9ED4-FC6F2C0DD583}" dt="2023-07-21T21:31:29.050" v="200"/>
          <ac:spMkLst>
            <pc:docMk/>
            <pc:sldMk cId="3822557688" sldId="317"/>
            <ac:spMk id="22" creationId="{5538B1EF-2B1A-9821-4334-5FCD32D9C25A}"/>
          </ac:spMkLst>
        </pc:spChg>
        <pc:spChg chg="del">
          <ac:chgData name="Hartmann, Steven" userId="S::ts9142xf@go.minnstate.edu::ce941e2d-64f8-4899-aa74-31ed49137e67" providerId="AD" clId="Web-{92E0E84A-867A-4A00-9ED4-FC6F2C0DD583}" dt="2023-07-21T21:30:00.079" v="190"/>
          <ac:spMkLst>
            <pc:docMk/>
            <pc:sldMk cId="3822557688" sldId="317"/>
            <ac:spMk id="67" creationId="{257363FD-7E77-4145-9483-331A807ADF0E}"/>
          </ac:spMkLst>
        </pc:spChg>
        <pc:spChg chg="add del">
          <ac:chgData name="Hartmann, Steven" userId="S::ts9142xf@go.minnstate.edu::ce941e2d-64f8-4899-aa74-31ed49137e67" providerId="AD" clId="Web-{92E0E84A-867A-4A00-9ED4-FC6F2C0DD583}" dt="2023-07-21T21:31:57.254" v="203"/>
          <ac:spMkLst>
            <pc:docMk/>
            <pc:sldMk cId="3822557688" sldId="317"/>
            <ac:spMk id="72" creationId="{37C89E4B-3C9F-44B9-8B86-D9E3D112D8EC}"/>
          </ac:spMkLst>
        </pc:spChg>
        <pc:spChg chg="add">
          <ac:chgData name="Hartmann, Steven" userId="S::ts9142xf@go.minnstate.edu::ce941e2d-64f8-4899-aa74-31ed49137e67" providerId="AD" clId="Web-{92E0E84A-867A-4A00-9ED4-FC6F2C0DD583}" dt="2023-07-21T21:31:57.254" v="203"/>
          <ac:spMkLst>
            <pc:docMk/>
            <pc:sldMk cId="3822557688" sldId="317"/>
            <ac:spMk id="82" creationId="{5A59F003-E00A-43F9-91DC-CC54E3B87466}"/>
          </ac:spMkLst>
        </pc:spChg>
        <pc:spChg chg="add">
          <ac:chgData name="Hartmann, Steven" userId="S::ts9142xf@go.minnstate.edu::ce941e2d-64f8-4899-aa74-31ed49137e67" providerId="AD" clId="Web-{92E0E84A-867A-4A00-9ED4-FC6F2C0DD583}" dt="2023-07-21T21:31:57.254" v="203"/>
          <ac:spMkLst>
            <pc:docMk/>
            <pc:sldMk cId="3822557688" sldId="317"/>
            <ac:spMk id="84" creationId="{D74A4382-E3AD-430A-9A1F-DFA3E0E77A7D}"/>
          </ac:spMkLst>
        </pc:spChg>
        <pc:spChg chg="add">
          <ac:chgData name="Hartmann, Steven" userId="S::ts9142xf@go.minnstate.edu::ce941e2d-64f8-4899-aa74-31ed49137e67" providerId="AD" clId="Web-{92E0E84A-867A-4A00-9ED4-FC6F2C0DD583}" dt="2023-07-21T21:31:57.254" v="203"/>
          <ac:spMkLst>
            <pc:docMk/>
            <pc:sldMk cId="3822557688" sldId="317"/>
            <ac:spMk id="86" creationId="{79F40191-0F44-4FD1-82CC-ACB507C14BE6}"/>
          </ac:spMkLst>
        </pc:spChg>
        <pc:graphicFrameChg chg="del">
          <ac:chgData name="Hartmann, Steven" userId="S::ts9142xf@go.minnstate.edu::ce941e2d-64f8-4899-aa74-31ed49137e67" providerId="AD" clId="Web-{92E0E84A-867A-4A00-9ED4-FC6F2C0DD583}" dt="2023-07-21T21:29:25.750" v="189"/>
          <ac:graphicFrameMkLst>
            <pc:docMk/>
            <pc:sldMk cId="3822557688" sldId="317"/>
            <ac:graphicFrameMk id="65" creationId="{50D0DB48-374A-AE3B-2AAE-6D6FAA319C0D}"/>
          </ac:graphicFrameMkLst>
        </pc:graphicFrameChg>
        <pc:picChg chg="del mod">
          <ac:chgData name="Hartmann, Steven" userId="S::ts9142xf@go.minnstate.edu::ce941e2d-64f8-4899-aa74-31ed49137e67" providerId="AD" clId="Web-{92E0E84A-867A-4A00-9ED4-FC6F2C0DD583}" dt="2023-07-21T21:30:57.971" v="199"/>
          <ac:picMkLst>
            <pc:docMk/>
            <pc:sldMk cId="3822557688" sldId="317"/>
            <ac:picMk id="42" creationId="{E1DBCEB9-F9CE-5C74-6129-69303B723E6A}"/>
          </ac:picMkLst>
        </pc:picChg>
        <pc:picChg chg="add">
          <ac:chgData name="Hartmann, Steven" userId="S::ts9142xf@go.minnstate.edu::ce941e2d-64f8-4899-aa74-31ed49137e67" providerId="AD" clId="Web-{92E0E84A-867A-4A00-9ED4-FC6F2C0DD583}" dt="2023-07-21T21:31:57.254" v="203"/>
          <ac:picMkLst>
            <pc:docMk/>
            <pc:sldMk cId="3822557688" sldId="317"/>
            <ac:picMk id="78" creationId="{5B2E0C32-B352-BC01-09F9-5A79B1A678A4}"/>
          </ac:picMkLst>
        </pc:picChg>
        <pc:cxnChg chg="add del">
          <ac:chgData name="Hartmann, Steven" userId="S::ts9142xf@go.minnstate.edu::ce941e2d-64f8-4899-aa74-31ed49137e67" providerId="AD" clId="Web-{92E0E84A-867A-4A00-9ED4-FC6F2C0DD583}" dt="2023-07-21T21:31:57.254" v="203"/>
          <ac:cxnSpMkLst>
            <pc:docMk/>
            <pc:sldMk cId="3822557688" sldId="317"/>
            <ac:cxnSpMk id="74" creationId="{AA2EAA10-076F-46BD-8F0F-B9A2FB77A85C}"/>
          </ac:cxnSpMkLst>
        </pc:cxnChg>
        <pc:cxnChg chg="add del">
          <ac:chgData name="Hartmann, Steven" userId="S::ts9142xf@go.minnstate.edu::ce941e2d-64f8-4899-aa74-31ed49137e67" providerId="AD" clId="Web-{92E0E84A-867A-4A00-9ED4-FC6F2C0DD583}" dt="2023-07-21T21:31:57.254" v="203"/>
          <ac:cxnSpMkLst>
            <pc:docMk/>
            <pc:sldMk cId="3822557688" sldId="317"/>
            <ac:cxnSpMk id="76" creationId="{D891E407-403B-4764-86C9-33A56D3BCAA3}"/>
          </ac:cxnSpMkLst>
        </pc:cxnChg>
      </pc:sldChg>
    </pc:docChg>
  </pc:docChgLst>
  <pc:docChgLst>
    <pc:chgData name="Lee, Touko" userId="S::sw2714ha@go.minnstate.edu::e977b9b7-99ff-40cd-95fc-99ac93664604" providerId="AD" clId="Web-{19EE8C13-586B-4CBD-AC6B-C5BF9DA3ACDE}"/>
    <pc:docChg chg="modSld">
      <pc:chgData name="Lee, Touko" userId="S::sw2714ha@go.minnstate.edu::e977b9b7-99ff-40cd-95fc-99ac93664604" providerId="AD" clId="Web-{19EE8C13-586B-4CBD-AC6B-C5BF9DA3ACDE}" dt="2023-07-21T22:27:42.379" v="1" actId="20577"/>
      <pc:docMkLst>
        <pc:docMk/>
      </pc:docMkLst>
      <pc:sldChg chg="modSp">
        <pc:chgData name="Lee, Touko" userId="S::sw2714ha@go.minnstate.edu::e977b9b7-99ff-40cd-95fc-99ac93664604" providerId="AD" clId="Web-{19EE8C13-586B-4CBD-AC6B-C5BF9DA3ACDE}" dt="2023-07-21T22:27:42.379" v="1" actId="20577"/>
        <pc:sldMkLst>
          <pc:docMk/>
          <pc:sldMk cId="1057610633" sldId="300"/>
        </pc:sldMkLst>
        <pc:spChg chg="mod">
          <ac:chgData name="Lee, Touko" userId="S::sw2714ha@go.minnstate.edu::e977b9b7-99ff-40cd-95fc-99ac93664604" providerId="AD" clId="Web-{19EE8C13-586B-4CBD-AC6B-C5BF9DA3ACDE}" dt="2023-07-21T22:27:42.379" v="1" actId="20577"/>
          <ac:spMkLst>
            <pc:docMk/>
            <pc:sldMk cId="1057610633" sldId="300"/>
            <ac:spMk id="3" creationId="{78399AB7-9E36-4EAD-B44A-9E0CEA24AACE}"/>
          </ac:spMkLst>
        </pc:spChg>
      </pc:sldChg>
    </pc:docChg>
  </pc:docChgLst>
  <pc:docChgLst>
    <pc:chgData name="Lee, Touko" userId="S::sw2714ha@go.minnstate.edu::e977b9b7-99ff-40cd-95fc-99ac93664604" providerId="AD" clId="Web-{584C9B0A-755D-4F17-B25A-5C08D80C2C86}"/>
    <pc:docChg chg="delSld">
      <pc:chgData name="Lee, Touko" userId="S::sw2714ha@go.minnstate.edu::e977b9b7-99ff-40cd-95fc-99ac93664604" providerId="AD" clId="Web-{584C9B0A-755D-4F17-B25A-5C08D80C2C86}" dt="2023-07-21T23:14:19.920" v="0"/>
      <pc:docMkLst>
        <pc:docMk/>
      </pc:docMkLst>
      <pc:sldChg chg="del">
        <pc:chgData name="Lee, Touko" userId="S::sw2714ha@go.minnstate.edu::e977b9b7-99ff-40cd-95fc-99ac93664604" providerId="AD" clId="Web-{584C9B0A-755D-4F17-B25A-5C08D80C2C86}" dt="2023-07-21T23:14:19.920" v="0"/>
        <pc:sldMkLst>
          <pc:docMk/>
          <pc:sldMk cId="3510462252" sldId="305"/>
        </pc:sldMkLst>
      </pc:sldChg>
    </pc:docChg>
  </pc:docChgLst>
  <pc:docChgLst>
    <pc:chgData name="Lee, Touko" userId="S::sw2714ha@go.minnstate.edu::e977b9b7-99ff-40cd-95fc-99ac93664604" providerId="AD" clId="Web-{B2B580D8-1F64-48B1-8033-48B5609130B3}"/>
    <pc:docChg chg="addSld delSld modSld sldOrd">
      <pc:chgData name="Lee, Touko" userId="S::sw2714ha@go.minnstate.edu::e977b9b7-99ff-40cd-95fc-99ac93664604" providerId="AD" clId="Web-{B2B580D8-1F64-48B1-8033-48B5609130B3}" dt="2023-07-21T23:05:40.374" v="86" actId="20577"/>
      <pc:docMkLst>
        <pc:docMk/>
      </pc:docMkLst>
      <pc:sldChg chg="ord">
        <pc:chgData name="Lee, Touko" userId="S::sw2714ha@go.minnstate.edu::e977b9b7-99ff-40cd-95fc-99ac93664604" providerId="AD" clId="Web-{B2B580D8-1F64-48B1-8033-48B5609130B3}" dt="2023-07-21T23:00:35.007" v="17"/>
        <pc:sldMkLst>
          <pc:docMk/>
          <pc:sldMk cId="163796370" sldId="302"/>
        </pc:sldMkLst>
      </pc:sldChg>
      <pc:sldChg chg="delSp modSp ord">
        <pc:chgData name="Lee, Touko" userId="S::sw2714ha@go.minnstate.edu::e977b9b7-99ff-40cd-95fc-99ac93664604" providerId="AD" clId="Web-{B2B580D8-1F64-48B1-8033-48B5609130B3}" dt="2023-07-21T22:56:44.172" v="8" actId="1076"/>
        <pc:sldMkLst>
          <pc:docMk/>
          <pc:sldMk cId="3528009171" sldId="303"/>
        </pc:sldMkLst>
        <pc:spChg chg="mod">
          <ac:chgData name="Lee, Touko" userId="S::sw2714ha@go.minnstate.edu::e977b9b7-99ff-40cd-95fc-99ac93664604" providerId="AD" clId="Web-{B2B580D8-1F64-48B1-8033-48B5609130B3}" dt="2023-07-21T22:56:44.172" v="8" actId="1076"/>
          <ac:spMkLst>
            <pc:docMk/>
            <pc:sldMk cId="3528009171" sldId="303"/>
            <ac:spMk id="2" creationId="{0A6BCF94-F108-4D92-8C4F-CD9273947A31}"/>
          </ac:spMkLst>
        </pc:spChg>
        <pc:spChg chg="mod">
          <ac:chgData name="Lee, Touko" userId="S::sw2714ha@go.minnstate.edu::e977b9b7-99ff-40cd-95fc-99ac93664604" providerId="AD" clId="Web-{B2B580D8-1F64-48B1-8033-48B5609130B3}" dt="2023-07-21T22:56:24.890" v="2" actId="20577"/>
          <ac:spMkLst>
            <pc:docMk/>
            <pc:sldMk cId="3528009171" sldId="303"/>
            <ac:spMk id="3" creationId="{78399AB7-9E36-4EAD-B44A-9E0CEA24AACE}"/>
          </ac:spMkLst>
        </pc:spChg>
        <pc:picChg chg="mod">
          <ac:chgData name="Lee, Touko" userId="S::sw2714ha@go.minnstate.edu::e977b9b7-99ff-40cd-95fc-99ac93664604" providerId="AD" clId="Web-{B2B580D8-1F64-48B1-8033-48B5609130B3}" dt="2023-07-21T22:56:40.578" v="7" actId="1076"/>
          <ac:picMkLst>
            <pc:docMk/>
            <pc:sldMk cId="3528009171" sldId="303"/>
            <ac:picMk id="4" creationId="{4B216623-4B59-4FC0-8E90-468349035D24}"/>
          </ac:picMkLst>
        </pc:picChg>
        <pc:picChg chg="del">
          <ac:chgData name="Lee, Touko" userId="S::sw2714ha@go.minnstate.edu::e977b9b7-99ff-40cd-95fc-99ac93664604" providerId="AD" clId="Web-{B2B580D8-1F64-48B1-8033-48B5609130B3}" dt="2023-07-21T22:56:29.375" v="3"/>
          <ac:picMkLst>
            <pc:docMk/>
            <pc:sldMk cId="3528009171" sldId="303"/>
            <ac:picMk id="6" creationId="{81FABF6F-FCB4-AD8F-F828-421241D34FC5}"/>
          </ac:picMkLst>
        </pc:picChg>
      </pc:sldChg>
      <pc:sldChg chg="delSp modSp">
        <pc:chgData name="Lee, Touko" userId="S::sw2714ha@go.minnstate.edu::e977b9b7-99ff-40cd-95fc-99ac93664604" providerId="AD" clId="Web-{B2B580D8-1F64-48B1-8033-48B5609130B3}" dt="2023-07-21T22:57:29.439" v="15" actId="20577"/>
        <pc:sldMkLst>
          <pc:docMk/>
          <pc:sldMk cId="4247606203" sldId="304"/>
        </pc:sldMkLst>
        <pc:spChg chg="mod">
          <ac:chgData name="Lee, Touko" userId="S::sw2714ha@go.minnstate.edu::e977b9b7-99ff-40cd-95fc-99ac93664604" providerId="AD" clId="Web-{B2B580D8-1F64-48B1-8033-48B5609130B3}" dt="2023-07-21T22:57:12.548" v="11" actId="1076"/>
          <ac:spMkLst>
            <pc:docMk/>
            <pc:sldMk cId="4247606203" sldId="304"/>
            <ac:spMk id="2" creationId="{0A6BCF94-F108-4D92-8C4F-CD9273947A31}"/>
          </ac:spMkLst>
        </pc:spChg>
        <pc:spChg chg="mod">
          <ac:chgData name="Lee, Touko" userId="S::sw2714ha@go.minnstate.edu::e977b9b7-99ff-40cd-95fc-99ac93664604" providerId="AD" clId="Web-{B2B580D8-1F64-48B1-8033-48B5609130B3}" dt="2023-07-21T22:57:29.439" v="15" actId="20577"/>
          <ac:spMkLst>
            <pc:docMk/>
            <pc:sldMk cId="4247606203" sldId="304"/>
            <ac:spMk id="3" creationId="{78399AB7-9E36-4EAD-B44A-9E0CEA24AACE}"/>
          </ac:spMkLst>
        </pc:spChg>
        <pc:picChg chg="mod">
          <ac:chgData name="Lee, Touko" userId="S::sw2714ha@go.minnstate.edu::e977b9b7-99ff-40cd-95fc-99ac93664604" providerId="AD" clId="Web-{B2B580D8-1F64-48B1-8033-48B5609130B3}" dt="2023-07-21T22:57:09.626" v="10" actId="1076"/>
          <ac:picMkLst>
            <pc:docMk/>
            <pc:sldMk cId="4247606203" sldId="304"/>
            <ac:picMk id="4" creationId="{4B216623-4B59-4FC0-8E90-468349035D24}"/>
          </ac:picMkLst>
        </pc:picChg>
        <pc:picChg chg="del">
          <ac:chgData name="Lee, Touko" userId="S::sw2714ha@go.minnstate.edu::e977b9b7-99ff-40cd-95fc-99ac93664604" providerId="AD" clId="Web-{B2B580D8-1F64-48B1-8033-48B5609130B3}" dt="2023-07-21T22:57:02.641" v="9"/>
          <ac:picMkLst>
            <pc:docMk/>
            <pc:sldMk cId="4247606203" sldId="304"/>
            <ac:picMk id="10" creationId="{ECC572F7-3BC8-00CE-BB34-B09BE08651FC}"/>
          </ac:picMkLst>
        </pc:picChg>
      </pc:sldChg>
      <pc:sldChg chg="del">
        <pc:chgData name="Lee, Touko" userId="S::sw2714ha@go.minnstate.edu::e977b9b7-99ff-40cd-95fc-99ac93664604" providerId="AD" clId="Web-{B2B580D8-1F64-48B1-8033-48B5609130B3}" dt="2023-07-21T23:00:09.521" v="16"/>
        <pc:sldMkLst>
          <pc:docMk/>
          <pc:sldMk cId="4249714105" sldId="306"/>
        </pc:sldMkLst>
      </pc:sldChg>
      <pc:sldChg chg="modSp">
        <pc:chgData name="Lee, Touko" userId="S::sw2714ha@go.minnstate.edu::e977b9b7-99ff-40cd-95fc-99ac93664604" providerId="AD" clId="Web-{B2B580D8-1F64-48B1-8033-48B5609130B3}" dt="2023-07-21T23:04:45.420" v="46" actId="20577"/>
        <pc:sldMkLst>
          <pc:docMk/>
          <pc:sldMk cId="2992146655" sldId="311"/>
        </pc:sldMkLst>
        <pc:spChg chg="mod">
          <ac:chgData name="Lee, Touko" userId="S::sw2714ha@go.minnstate.edu::e977b9b7-99ff-40cd-95fc-99ac93664604" providerId="AD" clId="Web-{B2B580D8-1F64-48B1-8033-48B5609130B3}" dt="2023-07-21T23:04:45.420" v="46" actId="20577"/>
          <ac:spMkLst>
            <pc:docMk/>
            <pc:sldMk cId="2992146655" sldId="311"/>
            <ac:spMk id="3" creationId="{DC749D15-F071-7236-7A36-F43A854A2996}"/>
          </ac:spMkLst>
        </pc:spChg>
      </pc:sldChg>
      <pc:sldChg chg="modSp add replId">
        <pc:chgData name="Lee, Touko" userId="S::sw2714ha@go.minnstate.edu::e977b9b7-99ff-40cd-95fc-99ac93664604" providerId="AD" clId="Web-{B2B580D8-1F64-48B1-8033-48B5609130B3}" dt="2023-07-21T23:05:40.374" v="86" actId="20577"/>
        <pc:sldMkLst>
          <pc:docMk/>
          <pc:sldMk cId="2065424604" sldId="318"/>
        </pc:sldMkLst>
        <pc:spChg chg="mod">
          <ac:chgData name="Lee, Touko" userId="S::sw2714ha@go.minnstate.edu::e977b9b7-99ff-40cd-95fc-99ac93664604" providerId="AD" clId="Web-{B2B580D8-1F64-48B1-8033-48B5609130B3}" dt="2023-07-21T23:05:02.701" v="48" actId="20577"/>
          <ac:spMkLst>
            <pc:docMk/>
            <pc:sldMk cId="2065424604" sldId="318"/>
            <ac:spMk id="2" creationId="{0A6BCF94-F108-4D92-8C4F-CD9273947A31}"/>
          </ac:spMkLst>
        </pc:spChg>
        <pc:spChg chg="mod">
          <ac:chgData name="Lee, Touko" userId="S::sw2714ha@go.minnstate.edu::e977b9b7-99ff-40cd-95fc-99ac93664604" providerId="AD" clId="Web-{B2B580D8-1F64-48B1-8033-48B5609130B3}" dt="2023-07-21T23:05:40.374" v="86" actId="20577"/>
          <ac:spMkLst>
            <pc:docMk/>
            <pc:sldMk cId="2065424604" sldId="318"/>
            <ac:spMk id="3" creationId="{78399AB7-9E36-4EAD-B44A-9E0CEA24AACE}"/>
          </ac:spMkLst>
        </pc:spChg>
      </pc:sldChg>
    </pc:docChg>
  </pc:docChgLst>
  <pc:docChgLst>
    <pc:chgData name="Hartmann, Steven" userId="S::ts9142xf@go.minnstate.edu::ce941e2d-64f8-4899-aa74-31ed49137e67" providerId="AD" clId="Web-{DFD7E73B-453E-4857-BCCC-96221818A394}"/>
    <pc:docChg chg="addSld modSld addMainMaster">
      <pc:chgData name="Hartmann, Steven" userId="S::ts9142xf@go.minnstate.edu::ce941e2d-64f8-4899-aa74-31ed49137e67" providerId="AD" clId="Web-{DFD7E73B-453E-4857-BCCC-96221818A394}" dt="2023-07-21T19:45:01.389" v="25"/>
      <pc:docMkLst>
        <pc:docMk/>
      </pc:docMkLst>
      <pc:sldChg chg="modSp add">
        <pc:chgData name="Hartmann, Steven" userId="S::ts9142xf@go.minnstate.edu::ce941e2d-64f8-4899-aa74-31ed49137e67" providerId="AD" clId="Web-{DFD7E73B-453E-4857-BCCC-96221818A394}" dt="2023-07-21T19:45:00.811" v="24" actId="20577"/>
        <pc:sldMkLst>
          <pc:docMk/>
          <pc:sldMk cId="2521041431" sldId="257"/>
        </pc:sldMkLst>
        <pc:spChg chg="mod">
          <ac:chgData name="Hartmann, Steven" userId="S::ts9142xf@go.minnstate.edu::ce941e2d-64f8-4899-aa74-31ed49137e67" providerId="AD" clId="Web-{DFD7E73B-453E-4857-BCCC-96221818A394}" dt="2023-07-21T19:45:00.811" v="24" actId="20577"/>
          <ac:spMkLst>
            <pc:docMk/>
            <pc:sldMk cId="2521041431" sldId="257"/>
            <ac:spMk id="2" creationId="{DADC052C-B229-D5DD-4353-0490E259345D}"/>
          </ac:spMkLst>
        </pc:spChg>
      </pc:sldChg>
      <pc:sldChg chg="add">
        <pc:chgData name="Hartmann, Steven" userId="S::ts9142xf@go.minnstate.edu::ce941e2d-64f8-4899-aa74-31ed49137e67" providerId="AD" clId="Web-{DFD7E73B-453E-4857-BCCC-96221818A394}" dt="2023-07-21T19:44:36.060" v="1"/>
        <pc:sldMkLst>
          <pc:docMk/>
          <pc:sldMk cId="3543597939" sldId="258"/>
        </pc:sldMkLst>
      </pc:sldChg>
      <pc:sldChg chg="add">
        <pc:chgData name="Hartmann, Steven" userId="S::ts9142xf@go.minnstate.edu::ce941e2d-64f8-4899-aa74-31ed49137e67" providerId="AD" clId="Web-{DFD7E73B-453E-4857-BCCC-96221818A394}" dt="2023-07-21T19:44:36.122" v="2"/>
        <pc:sldMkLst>
          <pc:docMk/>
          <pc:sldMk cId="155053568" sldId="259"/>
        </pc:sldMkLst>
      </pc:sldChg>
      <pc:sldChg chg="add">
        <pc:chgData name="Hartmann, Steven" userId="S::ts9142xf@go.minnstate.edu::ce941e2d-64f8-4899-aa74-31ed49137e67" providerId="AD" clId="Web-{DFD7E73B-453E-4857-BCCC-96221818A394}" dt="2023-07-21T19:44:36.201" v="3"/>
        <pc:sldMkLst>
          <pc:docMk/>
          <pc:sldMk cId="1607002192" sldId="260"/>
        </pc:sldMkLst>
      </pc:sldChg>
      <pc:sldChg chg="add">
        <pc:chgData name="Hartmann, Steven" userId="S::ts9142xf@go.minnstate.edu::ce941e2d-64f8-4899-aa74-31ed49137e67" providerId="AD" clId="Web-{DFD7E73B-453E-4857-BCCC-96221818A394}" dt="2023-07-21T19:44:36.263" v="4"/>
        <pc:sldMkLst>
          <pc:docMk/>
          <pc:sldMk cId="1551567311" sldId="261"/>
        </pc:sldMkLst>
      </pc:sldChg>
      <pc:sldChg chg="add">
        <pc:chgData name="Hartmann, Steven" userId="S::ts9142xf@go.minnstate.edu::ce941e2d-64f8-4899-aa74-31ed49137e67" providerId="AD" clId="Web-{DFD7E73B-453E-4857-BCCC-96221818A394}" dt="2023-07-21T19:44:36.326" v="5"/>
        <pc:sldMkLst>
          <pc:docMk/>
          <pc:sldMk cId="2550197579" sldId="262"/>
        </pc:sldMkLst>
      </pc:sldChg>
      <pc:sldChg chg="add">
        <pc:chgData name="Hartmann, Steven" userId="S::ts9142xf@go.minnstate.edu::ce941e2d-64f8-4899-aa74-31ed49137e67" providerId="AD" clId="Web-{DFD7E73B-453E-4857-BCCC-96221818A394}" dt="2023-07-21T19:44:36.451" v="6"/>
        <pc:sldMkLst>
          <pc:docMk/>
          <pc:sldMk cId="2679424440" sldId="263"/>
        </pc:sldMkLst>
      </pc:sldChg>
      <pc:sldChg chg="add">
        <pc:chgData name="Hartmann, Steven" userId="S::ts9142xf@go.minnstate.edu::ce941e2d-64f8-4899-aa74-31ed49137e67" providerId="AD" clId="Web-{DFD7E73B-453E-4857-BCCC-96221818A394}" dt="2023-07-21T19:44:36.529" v="7"/>
        <pc:sldMkLst>
          <pc:docMk/>
          <pc:sldMk cId="3036640980" sldId="264"/>
        </pc:sldMkLst>
      </pc:sldChg>
      <pc:sldChg chg="add">
        <pc:chgData name="Hartmann, Steven" userId="S::ts9142xf@go.minnstate.edu::ce941e2d-64f8-4899-aa74-31ed49137e67" providerId="AD" clId="Web-{DFD7E73B-453E-4857-BCCC-96221818A394}" dt="2023-07-21T19:44:36.576" v="8"/>
        <pc:sldMkLst>
          <pc:docMk/>
          <pc:sldMk cId="3142840276" sldId="265"/>
        </pc:sldMkLst>
      </pc:sldChg>
      <pc:sldChg chg="add">
        <pc:chgData name="Hartmann, Steven" userId="S::ts9142xf@go.minnstate.edu::ce941e2d-64f8-4899-aa74-31ed49137e67" providerId="AD" clId="Web-{DFD7E73B-453E-4857-BCCC-96221818A394}" dt="2023-07-21T19:44:36.654" v="9"/>
        <pc:sldMkLst>
          <pc:docMk/>
          <pc:sldMk cId="2078068724" sldId="266"/>
        </pc:sldMkLst>
      </pc:sldChg>
      <pc:sldChg chg="add">
        <pc:chgData name="Hartmann, Steven" userId="S::ts9142xf@go.minnstate.edu::ce941e2d-64f8-4899-aa74-31ed49137e67" providerId="AD" clId="Web-{DFD7E73B-453E-4857-BCCC-96221818A394}" dt="2023-07-21T19:44:36.716" v="10"/>
        <pc:sldMkLst>
          <pc:docMk/>
          <pc:sldMk cId="961465708" sldId="267"/>
        </pc:sldMkLst>
      </pc:sldChg>
      <pc:sldChg chg="add">
        <pc:chgData name="Hartmann, Steven" userId="S::ts9142xf@go.minnstate.edu::ce941e2d-64f8-4899-aa74-31ed49137e67" providerId="AD" clId="Web-{DFD7E73B-453E-4857-BCCC-96221818A394}" dt="2023-07-21T19:44:36.857" v="11"/>
        <pc:sldMkLst>
          <pc:docMk/>
          <pc:sldMk cId="2710415221" sldId="268"/>
        </pc:sldMkLst>
      </pc:sldChg>
      <pc:sldChg chg="add">
        <pc:chgData name="Hartmann, Steven" userId="S::ts9142xf@go.minnstate.edu::ce941e2d-64f8-4899-aa74-31ed49137e67" providerId="AD" clId="Web-{DFD7E73B-453E-4857-BCCC-96221818A394}" dt="2023-07-21T19:44:36.919" v="12"/>
        <pc:sldMkLst>
          <pc:docMk/>
          <pc:sldMk cId="1217924443" sldId="269"/>
        </pc:sldMkLst>
      </pc:sldChg>
      <pc:sldChg chg="add">
        <pc:chgData name="Hartmann, Steven" userId="S::ts9142xf@go.minnstate.edu::ce941e2d-64f8-4899-aa74-31ed49137e67" providerId="AD" clId="Web-{DFD7E73B-453E-4857-BCCC-96221818A394}" dt="2023-07-21T19:44:36.982" v="13"/>
        <pc:sldMkLst>
          <pc:docMk/>
          <pc:sldMk cId="3297635298" sldId="270"/>
        </pc:sldMkLst>
      </pc:sldChg>
      <pc:sldChg chg="add">
        <pc:chgData name="Hartmann, Steven" userId="S::ts9142xf@go.minnstate.edu::ce941e2d-64f8-4899-aa74-31ed49137e67" providerId="AD" clId="Web-{DFD7E73B-453E-4857-BCCC-96221818A394}" dt="2023-07-21T19:44:37.091" v="14"/>
        <pc:sldMkLst>
          <pc:docMk/>
          <pc:sldMk cId="1936077432" sldId="271"/>
        </pc:sldMkLst>
      </pc:sldChg>
      <pc:sldChg chg="add">
        <pc:chgData name="Hartmann, Steven" userId="S::ts9142xf@go.minnstate.edu::ce941e2d-64f8-4899-aa74-31ed49137e67" providerId="AD" clId="Web-{DFD7E73B-453E-4857-BCCC-96221818A394}" dt="2023-07-21T19:44:37.169" v="15"/>
        <pc:sldMkLst>
          <pc:docMk/>
          <pc:sldMk cId="241765383" sldId="272"/>
        </pc:sldMkLst>
      </pc:sldChg>
      <pc:sldChg chg="add">
        <pc:chgData name="Hartmann, Steven" userId="S::ts9142xf@go.minnstate.edu::ce941e2d-64f8-4899-aa74-31ed49137e67" providerId="AD" clId="Web-{DFD7E73B-453E-4857-BCCC-96221818A394}" dt="2023-07-21T19:44:37.216" v="16"/>
        <pc:sldMkLst>
          <pc:docMk/>
          <pc:sldMk cId="971474940" sldId="273"/>
        </pc:sldMkLst>
      </pc:sldChg>
      <pc:sldChg chg="add">
        <pc:chgData name="Hartmann, Steven" userId="S::ts9142xf@go.minnstate.edu::ce941e2d-64f8-4899-aa74-31ed49137e67" providerId="AD" clId="Web-{DFD7E73B-453E-4857-BCCC-96221818A394}" dt="2023-07-21T19:44:37.263" v="17"/>
        <pc:sldMkLst>
          <pc:docMk/>
          <pc:sldMk cId="4067095166" sldId="274"/>
        </pc:sldMkLst>
      </pc:sldChg>
      <pc:sldChg chg="add">
        <pc:chgData name="Hartmann, Steven" userId="S::ts9142xf@go.minnstate.edu::ce941e2d-64f8-4899-aa74-31ed49137e67" providerId="AD" clId="Web-{DFD7E73B-453E-4857-BCCC-96221818A394}" dt="2023-07-21T19:44:37.326" v="18"/>
        <pc:sldMkLst>
          <pc:docMk/>
          <pc:sldMk cId="1768889169" sldId="275"/>
        </pc:sldMkLst>
      </pc:sldChg>
      <pc:sldChg chg="add">
        <pc:chgData name="Hartmann, Steven" userId="S::ts9142xf@go.minnstate.edu::ce941e2d-64f8-4899-aa74-31ed49137e67" providerId="AD" clId="Web-{DFD7E73B-453E-4857-BCCC-96221818A394}" dt="2023-07-21T19:44:37.404" v="19"/>
        <pc:sldMkLst>
          <pc:docMk/>
          <pc:sldMk cId="1100950271" sldId="276"/>
        </pc:sldMkLst>
      </pc:sldChg>
      <pc:sldChg chg="add">
        <pc:chgData name="Hartmann, Steven" userId="S::ts9142xf@go.minnstate.edu::ce941e2d-64f8-4899-aa74-31ed49137e67" providerId="AD" clId="Web-{DFD7E73B-453E-4857-BCCC-96221818A394}" dt="2023-07-21T19:44:37.466" v="20"/>
        <pc:sldMkLst>
          <pc:docMk/>
          <pc:sldMk cId="753938439" sldId="277"/>
        </pc:sldMkLst>
      </pc:sldChg>
      <pc:sldChg chg="add">
        <pc:chgData name="Hartmann, Steven" userId="S::ts9142xf@go.minnstate.edu::ce941e2d-64f8-4899-aa74-31ed49137e67" providerId="AD" clId="Web-{DFD7E73B-453E-4857-BCCC-96221818A394}" dt="2023-07-21T19:44:37.685" v="21"/>
        <pc:sldMkLst>
          <pc:docMk/>
          <pc:sldMk cId="896059884" sldId="278"/>
        </pc:sldMkLst>
      </pc:sldChg>
      <pc:sldChg chg="add">
        <pc:chgData name="Hartmann, Steven" userId="S::ts9142xf@go.minnstate.edu::ce941e2d-64f8-4899-aa74-31ed49137e67" providerId="AD" clId="Web-{DFD7E73B-453E-4857-BCCC-96221818A394}" dt="2023-07-21T19:44:37.732" v="22"/>
        <pc:sldMkLst>
          <pc:docMk/>
          <pc:sldMk cId="4238942814" sldId="279"/>
        </pc:sldMkLst>
      </pc:sldChg>
      <pc:sldChg chg="new">
        <pc:chgData name="Hartmann, Steven" userId="S::ts9142xf@go.minnstate.edu::ce941e2d-64f8-4899-aa74-31ed49137e67" providerId="AD" clId="Web-{DFD7E73B-453E-4857-BCCC-96221818A394}" dt="2023-07-21T19:45:01.389" v="25"/>
        <pc:sldMkLst>
          <pc:docMk/>
          <pc:sldMk cId="4040023960" sldId="280"/>
        </pc:sldMkLst>
      </pc:sldChg>
      <pc:sldMasterChg chg="add addSldLayout">
        <pc:chgData name="Hartmann, Steven" userId="S::ts9142xf@go.minnstate.edu::ce941e2d-64f8-4899-aa74-31ed49137e67" providerId="AD" clId="Web-{DFD7E73B-453E-4857-BCCC-96221818A394}" dt="2023-07-21T19:44:35.997" v="0"/>
        <pc:sldMasterMkLst>
          <pc:docMk/>
          <pc:sldMasterMk cId="2460954070" sldId="2147483672"/>
        </pc:sldMasterMkLst>
        <pc:sldLayoutChg chg="add">
          <pc:chgData name="Hartmann, Steven" userId="S::ts9142xf@go.minnstate.edu::ce941e2d-64f8-4899-aa74-31ed49137e67" providerId="AD" clId="Web-{DFD7E73B-453E-4857-BCCC-96221818A394}" dt="2023-07-21T19:44:35.997" v="0"/>
          <pc:sldLayoutMkLst>
            <pc:docMk/>
            <pc:sldMasterMk cId="2460954070" sldId="2147483672"/>
            <pc:sldLayoutMk cId="2385387890" sldId="2147483673"/>
          </pc:sldLayoutMkLst>
        </pc:sldLayoutChg>
        <pc:sldLayoutChg chg="add">
          <pc:chgData name="Hartmann, Steven" userId="S::ts9142xf@go.minnstate.edu::ce941e2d-64f8-4899-aa74-31ed49137e67" providerId="AD" clId="Web-{DFD7E73B-453E-4857-BCCC-96221818A394}" dt="2023-07-21T19:44:35.997" v="0"/>
          <pc:sldLayoutMkLst>
            <pc:docMk/>
            <pc:sldMasterMk cId="2460954070" sldId="2147483672"/>
            <pc:sldLayoutMk cId="949138452" sldId="2147483674"/>
          </pc:sldLayoutMkLst>
        </pc:sldLayoutChg>
        <pc:sldLayoutChg chg="add">
          <pc:chgData name="Hartmann, Steven" userId="S::ts9142xf@go.minnstate.edu::ce941e2d-64f8-4899-aa74-31ed49137e67" providerId="AD" clId="Web-{DFD7E73B-453E-4857-BCCC-96221818A394}" dt="2023-07-21T19:44:35.997" v="0"/>
          <pc:sldLayoutMkLst>
            <pc:docMk/>
            <pc:sldMasterMk cId="2460954070" sldId="2147483672"/>
            <pc:sldLayoutMk cId="2591524520" sldId="2147483675"/>
          </pc:sldLayoutMkLst>
        </pc:sldLayoutChg>
        <pc:sldLayoutChg chg="add">
          <pc:chgData name="Hartmann, Steven" userId="S::ts9142xf@go.minnstate.edu::ce941e2d-64f8-4899-aa74-31ed49137e67" providerId="AD" clId="Web-{DFD7E73B-453E-4857-BCCC-96221818A394}" dt="2023-07-21T19:44:35.997" v="0"/>
          <pc:sldLayoutMkLst>
            <pc:docMk/>
            <pc:sldMasterMk cId="2460954070" sldId="2147483672"/>
            <pc:sldLayoutMk cId="1203092039" sldId="2147483676"/>
          </pc:sldLayoutMkLst>
        </pc:sldLayoutChg>
        <pc:sldLayoutChg chg="add">
          <pc:chgData name="Hartmann, Steven" userId="S::ts9142xf@go.minnstate.edu::ce941e2d-64f8-4899-aa74-31ed49137e67" providerId="AD" clId="Web-{DFD7E73B-453E-4857-BCCC-96221818A394}" dt="2023-07-21T19:44:35.997" v="0"/>
          <pc:sldLayoutMkLst>
            <pc:docMk/>
            <pc:sldMasterMk cId="2460954070" sldId="2147483672"/>
            <pc:sldLayoutMk cId="3733172339" sldId="2147483677"/>
          </pc:sldLayoutMkLst>
        </pc:sldLayoutChg>
        <pc:sldLayoutChg chg="add">
          <pc:chgData name="Hartmann, Steven" userId="S::ts9142xf@go.minnstate.edu::ce941e2d-64f8-4899-aa74-31ed49137e67" providerId="AD" clId="Web-{DFD7E73B-453E-4857-BCCC-96221818A394}" dt="2023-07-21T19:44:35.997" v="0"/>
          <pc:sldLayoutMkLst>
            <pc:docMk/>
            <pc:sldMasterMk cId="2460954070" sldId="2147483672"/>
            <pc:sldLayoutMk cId="3210312558" sldId="2147483678"/>
          </pc:sldLayoutMkLst>
        </pc:sldLayoutChg>
        <pc:sldLayoutChg chg="add">
          <pc:chgData name="Hartmann, Steven" userId="S::ts9142xf@go.minnstate.edu::ce941e2d-64f8-4899-aa74-31ed49137e67" providerId="AD" clId="Web-{DFD7E73B-453E-4857-BCCC-96221818A394}" dt="2023-07-21T19:44:35.997" v="0"/>
          <pc:sldLayoutMkLst>
            <pc:docMk/>
            <pc:sldMasterMk cId="2460954070" sldId="2147483672"/>
            <pc:sldLayoutMk cId="3146388984" sldId="2147483679"/>
          </pc:sldLayoutMkLst>
        </pc:sldLayoutChg>
        <pc:sldLayoutChg chg="add">
          <pc:chgData name="Hartmann, Steven" userId="S::ts9142xf@go.minnstate.edu::ce941e2d-64f8-4899-aa74-31ed49137e67" providerId="AD" clId="Web-{DFD7E73B-453E-4857-BCCC-96221818A394}" dt="2023-07-21T19:44:35.997" v="0"/>
          <pc:sldLayoutMkLst>
            <pc:docMk/>
            <pc:sldMasterMk cId="2460954070" sldId="2147483672"/>
            <pc:sldLayoutMk cId="3171841454" sldId="2147483680"/>
          </pc:sldLayoutMkLst>
        </pc:sldLayoutChg>
        <pc:sldLayoutChg chg="add">
          <pc:chgData name="Hartmann, Steven" userId="S::ts9142xf@go.minnstate.edu::ce941e2d-64f8-4899-aa74-31ed49137e67" providerId="AD" clId="Web-{DFD7E73B-453E-4857-BCCC-96221818A394}" dt="2023-07-21T19:44:35.997" v="0"/>
          <pc:sldLayoutMkLst>
            <pc:docMk/>
            <pc:sldMasterMk cId="2460954070" sldId="2147483672"/>
            <pc:sldLayoutMk cId="1718958274" sldId="2147483681"/>
          </pc:sldLayoutMkLst>
        </pc:sldLayoutChg>
        <pc:sldLayoutChg chg="add">
          <pc:chgData name="Hartmann, Steven" userId="S::ts9142xf@go.minnstate.edu::ce941e2d-64f8-4899-aa74-31ed49137e67" providerId="AD" clId="Web-{DFD7E73B-453E-4857-BCCC-96221818A394}" dt="2023-07-21T19:44:35.997" v="0"/>
          <pc:sldLayoutMkLst>
            <pc:docMk/>
            <pc:sldMasterMk cId="2460954070" sldId="2147483672"/>
            <pc:sldLayoutMk cId="2202905451" sldId="2147483682"/>
          </pc:sldLayoutMkLst>
        </pc:sldLayoutChg>
        <pc:sldLayoutChg chg="add">
          <pc:chgData name="Hartmann, Steven" userId="S::ts9142xf@go.minnstate.edu::ce941e2d-64f8-4899-aa74-31ed49137e67" providerId="AD" clId="Web-{DFD7E73B-453E-4857-BCCC-96221818A394}" dt="2023-07-21T19:44:35.997" v="0"/>
          <pc:sldLayoutMkLst>
            <pc:docMk/>
            <pc:sldMasterMk cId="2460954070" sldId="2147483672"/>
            <pc:sldLayoutMk cId="3479445657" sldId="2147483683"/>
          </pc:sldLayoutMkLst>
        </pc:sldLayoutChg>
      </pc:sldMasterChg>
    </pc:docChg>
  </pc:docChgLst>
  <pc:docChgLst>
    <pc:chgData name="Lee, Touko" userId="S::sw2714ha@go.minnstate.edu::e977b9b7-99ff-40cd-95fc-99ac93664604" providerId="AD" clId="Web-{9BA5E8AB-0170-44B7-A8F2-0D0F027733DE}"/>
    <pc:docChg chg="modSld">
      <pc:chgData name="Lee, Touko" userId="S::sw2714ha@go.minnstate.edu::e977b9b7-99ff-40cd-95fc-99ac93664604" providerId="AD" clId="Web-{9BA5E8AB-0170-44B7-A8F2-0D0F027733DE}" dt="2023-07-21T23:15:18.847" v="0" actId="20577"/>
      <pc:docMkLst>
        <pc:docMk/>
      </pc:docMkLst>
      <pc:sldChg chg="modSp">
        <pc:chgData name="Lee, Touko" userId="S::sw2714ha@go.minnstate.edu::e977b9b7-99ff-40cd-95fc-99ac93664604" providerId="AD" clId="Web-{9BA5E8AB-0170-44B7-A8F2-0D0F027733DE}" dt="2023-07-21T23:15:18.847" v="0" actId="20577"/>
        <pc:sldMkLst>
          <pc:docMk/>
          <pc:sldMk cId="4247606203" sldId="304"/>
        </pc:sldMkLst>
        <pc:spChg chg="mod">
          <ac:chgData name="Lee, Touko" userId="S::sw2714ha@go.minnstate.edu::e977b9b7-99ff-40cd-95fc-99ac93664604" providerId="AD" clId="Web-{9BA5E8AB-0170-44B7-A8F2-0D0F027733DE}" dt="2023-07-21T23:15:18.847" v="0" actId="20577"/>
          <ac:spMkLst>
            <pc:docMk/>
            <pc:sldMk cId="4247606203" sldId="304"/>
            <ac:spMk id="2" creationId="{0A6BCF94-F108-4D92-8C4F-CD9273947A31}"/>
          </ac:spMkLst>
        </pc:spChg>
      </pc:sldChg>
    </pc:docChg>
  </pc:docChgLst>
  <pc:docChgLst>
    <pc:chgData name="Hartmann, Steven" userId="S::ts9142xf@go.minnstate.edu::ce941e2d-64f8-4899-aa74-31ed49137e67" providerId="AD" clId="Web-{F789FEC4-D9DF-42E8-A80D-C2793D695BCA}"/>
    <pc:docChg chg="modSld">
      <pc:chgData name="Hartmann, Steven" userId="S::ts9142xf@go.minnstate.edu::ce941e2d-64f8-4899-aa74-31ed49137e67" providerId="AD" clId="Web-{F789FEC4-D9DF-42E8-A80D-C2793D695BCA}" dt="2023-07-21T21:04:48.202" v="77" actId="20577"/>
      <pc:docMkLst>
        <pc:docMk/>
      </pc:docMkLst>
      <pc:sldChg chg="modSp">
        <pc:chgData name="Hartmann, Steven" userId="S::ts9142xf@go.minnstate.edu::ce941e2d-64f8-4899-aa74-31ed49137e67" providerId="AD" clId="Web-{F789FEC4-D9DF-42E8-A80D-C2793D695BCA}" dt="2023-07-21T21:04:48.202" v="77" actId="20577"/>
        <pc:sldMkLst>
          <pc:docMk/>
          <pc:sldMk cId="961465708" sldId="267"/>
        </pc:sldMkLst>
        <pc:spChg chg="mod">
          <ac:chgData name="Hartmann, Steven" userId="S::ts9142xf@go.minnstate.edu::ce941e2d-64f8-4899-aa74-31ed49137e67" providerId="AD" clId="Web-{F789FEC4-D9DF-42E8-A80D-C2793D695BCA}" dt="2023-07-21T21:04:48.202" v="77" actId="20577"/>
          <ac:spMkLst>
            <pc:docMk/>
            <pc:sldMk cId="961465708" sldId="267"/>
            <ac:spMk id="2" creationId="{39F2A1BD-65D8-49E1-451A-5E9ACB5EA331}"/>
          </ac:spMkLst>
        </pc:spChg>
      </pc:sldChg>
      <pc:sldChg chg="addSp delSp modSp mod setBg setClrOvrMap">
        <pc:chgData name="Hartmann, Steven" userId="S::ts9142xf@go.minnstate.edu::ce941e2d-64f8-4899-aa74-31ed49137e67" providerId="AD" clId="Web-{F789FEC4-D9DF-42E8-A80D-C2793D695BCA}" dt="2023-07-21T21:04:29.108" v="69"/>
        <pc:sldMkLst>
          <pc:docMk/>
          <pc:sldMk cId="896059884" sldId="278"/>
        </pc:sldMkLst>
        <pc:spChg chg="mod">
          <ac:chgData name="Hartmann, Steven" userId="S::ts9142xf@go.minnstate.edu::ce941e2d-64f8-4899-aa74-31ed49137e67" providerId="AD" clId="Web-{F789FEC4-D9DF-42E8-A80D-C2793D695BCA}" dt="2023-07-21T21:04:29.045" v="68"/>
          <ac:spMkLst>
            <pc:docMk/>
            <pc:sldMk cId="896059884" sldId="278"/>
            <ac:spMk id="2" creationId="{DD6A0F35-2FD9-5B54-C1DF-656C08807A7C}"/>
          </ac:spMkLst>
        </pc:spChg>
        <pc:spChg chg="add del">
          <ac:chgData name="Hartmann, Steven" userId="S::ts9142xf@go.minnstate.edu::ce941e2d-64f8-4899-aa74-31ed49137e67" providerId="AD" clId="Web-{F789FEC4-D9DF-42E8-A80D-C2793D695BCA}" dt="2023-07-21T21:04:29.108" v="69"/>
          <ac:spMkLst>
            <pc:docMk/>
            <pc:sldMk cId="896059884" sldId="278"/>
            <ac:spMk id="64" creationId="{257363FD-7E77-4145-9483-331A807ADF0E}"/>
          </ac:spMkLst>
        </pc:spChg>
        <pc:spChg chg="add">
          <ac:chgData name="Hartmann, Steven" userId="S::ts9142xf@go.minnstate.edu::ce941e2d-64f8-4899-aa74-31ed49137e67" providerId="AD" clId="Web-{F789FEC4-D9DF-42E8-A80D-C2793D695BCA}" dt="2023-07-21T21:04:29.108" v="69"/>
          <ac:spMkLst>
            <pc:docMk/>
            <pc:sldMk cId="896059884" sldId="278"/>
            <ac:spMk id="67" creationId="{257363FD-7E77-4145-9483-331A807ADF0E}"/>
          </ac:spMkLst>
        </pc:spChg>
        <pc:graphicFrameChg chg="mod modGraphic">
          <ac:chgData name="Hartmann, Steven" userId="S::ts9142xf@go.minnstate.edu::ce941e2d-64f8-4899-aa74-31ed49137e67" providerId="AD" clId="Web-{F789FEC4-D9DF-42E8-A80D-C2793D695BCA}" dt="2023-07-21T21:04:29.108" v="69"/>
          <ac:graphicFrameMkLst>
            <pc:docMk/>
            <pc:sldMk cId="896059884" sldId="278"/>
            <ac:graphicFrameMk id="65" creationId="{50D0DB48-374A-AE3B-2AAE-6D6FAA319C0D}"/>
          </ac:graphicFrameMkLst>
        </pc:graphicFrameChg>
        <pc:picChg chg="mod">
          <ac:chgData name="Hartmann, Steven" userId="S::ts9142xf@go.minnstate.edu::ce941e2d-64f8-4899-aa74-31ed49137e67" providerId="AD" clId="Web-{F789FEC4-D9DF-42E8-A80D-C2793D695BCA}" dt="2023-07-21T21:04:29.045" v="68"/>
          <ac:picMkLst>
            <pc:docMk/>
            <pc:sldMk cId="896059884" sldId="278"/>
            <ac:picMk id="42" creationId="{E1DBCEB9-F9CE-5C74-6129-69303B723E6A}"/>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19F6BC-8794-4745-9A80-97E00DD50722}" type="doc">
      <dgm:prSet loTypeId="urn:microsoft.com/office/officeart/2018/5/layout/IconLeafLabelList" loCatId="icon" qsTypeId="urn:microsoft.com/office/officeart/2005/8/quickstyle/simple1" qsCatId="simple" csTypeId="urn:microsoft.com/office/officeart/2005/8/colors/accent1_2" csCatId="accent1" phldr="1"/>
      <dgm:spPr/>
      <dgm:t>
        <a:bodyPr/>
        <a:lstStyle/>
        <a:p>
          <a:endParaRPr lang="en-US"/>
        </a:p>
      </dgm:t>
    </dgm:pt>
    <dgm:pt modelId="{27366126-B7DF-4302-A168-E63BD97F10D1}">
      <dgm:prSet/>
      <dgm:spPr/>
      <dgm:t>
        <a:bodyPr/>
        <a:lstStyle/>
        <a:p>
          <a:pPr>
            <a:lnSpc>
              <a:spcPct val="100000"/>
            </a:lnSpc>
            <a:defRPr cap="all"/>
          </a:pPr>
          <a:r>
            <a:rPr lang="en-US">
              <a:latin typeface="Calibri Light" panose="020F0302020204030204"/>
            </a:rPr>
            <a:t>History &amp; Vendors - Steve</a:t>
          </a:r>
          <a:endParaRPr lang="en-US"/>
        </a:p>
      </dgm:t>
    </dgm:pt>
    <dgm:pt modelId="{1F1E68D3-D9D5-4048-A399-330CF63CA6E8}" type="parTrans" cxnId="{19E5EEBC-582F-46C7-9E2F-352488C1D53F}">
      <dgm:prSet/>
      <dgm:spPr/>
      <dgm:t>
        <a:bodyPr/>
        <a:lstStyle/>
        <a:p>
          <a:endParaRPr lang="en-US"/>
        </a:p>
      </dgm:t>
    </dgm:pt>
    <dgm:pt modelId="{0C05E607-73F7-44DF-B05A-72778DA024DB}" type="sibTrans" cxnId="{19E5EEBC-582F-46C7-9E2F-352488C1D53F}">
      <dgm:prSet/>
      <dgm:spPr/>
      <dgm:t>
        <a:bodyPr/>
        <a:lstStyle/>
        <a:p>
          <a:endParaRPr lang="en-US"/>
        </a:p>
      </dgm:t>
    </dgm:pt>
    <dgm:pt modelId="{00837520-8CB9-4797-97AD-B0E919D617FB}">
      <dgm:prSet/>
      <dgm:spPr/>
      <dgm:t>
        <a:bodyPr/>
        <a:lstStyle/>
        <a:p>
          <a:pPr>
            <a:lnSpc>
              <a:spcPct val="100000"/>
            </a:lnSpc>
            <a:defRPr cap="all"/>
          </a:pPr>
          <a:r>
            <a:rPr lang="en-US"/>
            <a:t>CPU Architecture</a:t>
          </a:r>
          <a:r>
            <a:rPr lang="en-US">
              <a:latin typeface="Calibri Light" panose="020F0302020204030204"/>
            </a:rPr>
            <a:t> - Steve</a:t>
          </a:r>
          <a:endParaRPr lang="en-US"/>
        </a:p>
      </dgm:t>
    </dgm:pt>
    <dgm:pt modelId="{74C85552-EF36-45D0-97B2-34795CE84820}" type="parTrans" cxnId="{C76068E0-2365-4EA9-99C8-4B2D49D99A91}">
      <dgm:prSet/>
      <dgm:spPr/>
      <dgm:t>
        <a:bodyPr/>
        <a:lstStyle/>
        <a:p>
          <a:endParaRPr lang="en-US"/>
        </a:p>
      </dgm:t>
    </dgm:pt>
    <dgm:pt modelId="{CE601696-839E-4B19-BFD2-4D03E5E75A6A}" type="sibTrans" cxnId="{C76068E0-2365-4EA9-99C8-4B2D49D99A91}">
      <dgm:prSet/>
      <dgm:spPr/>
      <dgm:t>
        <a:bodyPr/>
        <a:lstStyle/>
        <a:p>
          <a:endParaRPr lang="en-US"/>
        </a:p>
      </dgm:t>
    </dgm:pt>
    <dgm:pt modelId="{DB535D82-FD8F-4772-8508-493D0E57C477}">
      <dgm:prSet/>
      <dgm:spPr/>
      <dgm:t>
        <a:bodyPr/>
        <a:lstStyle/>
        <a:p>
          <a:pPr>
            <a:lnSpc>
              <a:spcPct val="100000"/>
            </a:lnSpc>
            <a:defRPr cap="all"/>
          </a:pPr>
          <a:r>
            <a:rPr lang="en-US">
              <a:latin typeface="Calibri Light" panose="020F0302020204030204"/>
            </a:rPr>
            <a:t>CPU Memory Management – Mohamed</a:t>
          </a:r>
        </a:p>
      </dgm:t>
    </dgm:pt>
    <dgm:pt modelId="{AEB99885-1D08-4F80-AB48-75FEB16468FA}" type="parTrans" cxnId="{6B7F40CC-664E-4F27-BE89-D3914FCF2062}">
      <dgm:prSet/>
      <dgm:spPr/>
      <dgm:t>
        <a:bodyPr/>
        <a:lstStyle/>
        <a:p>
          <a:endParaRPr lang="en-US"/>
        </a:p>
      </dgm:t>
    </dgm:pt>
    <dgm:pt modelId="{DFC78F84-DA4C-462D-B6F7-7BD4AF65F906}" type="sibTrans" cxnId="{6B7F40CC-664E-4F27-BE89-D3914FCF2062}">
      <dgm:prSet/>
      <dgm:spPr/>
      <dgm:t>
        <a:bodyPr/>
        <a:lstStyle/>
        <a:p>
          <a:endParaRPr lang="en-US"/>
        </a:p>
      </dgm:t>
    </dgm:pt>
    <dgm:pt modelId="{00F1BDC6-1C84-41BE-97D1-5FF44A40BFE1}">
      <dgm:prSet/>
      <dgm:spPr/>
      <dgm:t>
        <a:bodyPr/>
        <a:lstStyle/>
        <a:p>
          <a:pPr>
            <a:lnSpc>
              <a:spcPct val="100000"/>
            </a:lnSpc>
            <a:defRPr cap="all"/>
          </a:pPr>
          <a:r>
            <a:rPr lang="en-US">
              <a:latin typeface="Calibri Light" panose="020F0302020204030204"/>
            </a:rPr>
            <a:t>Sample Program - Touko</a:t>
          </a:r>
          <a:endParaRPr lang="en-US"/>
        </a:p>
      </dgm:t>
    </dgm:pt>
    <dgm:pt modelId="{15780744-76C6-4520-A289-A4854FD0E819}" type="parTrans" cxnId="{06ACAA4D-5C37-44A4-B63F-1DA9D16424C8}">
      <dgm:prSet/>
      <dgm:spPr/>
      <dgm:t>
        <a:bodyPr/>
        <a:lstStyle/>
        <a:p>
          <a:endParaRPr lang="en-US"/>
        </a:p>
      </dgm:t>
    </dgm:pt>
    <dgm:pt modelId="{AC6F3C0C-E1CA-40CF-A837-93053C062F31}" type="sibTrans" cxnId="{06ACAA4D-5C37-44A4-B63F-1DA9D16424C8}">
      <dgm:prSet/>
      <dgm:spPr/>
      <dgm:t>
        <a:bodyPr/>
        <a:lstStyle/>
        <a:p>
          <a:endParaRPr lang="en-US"/>
        </a:p>
      </dgm:t>
    </dgm:pt>
    <dgm:pt modelId="{B2917407-7322-45A3-8CDE-AB9D2459C010}">
      <dgm:prSet phldr="0"/>
      <dgm:spPr/>
      <dgm:t>
        <a:bodyPr/>
        <a:lstStyle/>
        <a:p>
          <a:pPr>
            <a:lnSpc>
              <a:spcPct val="100000"/>
            </a:lnSpc>
            <a:defRPr cap="all"/>
          </a:pPr>
          <a:r>
            <a:rPr lang="en-US">
              <a:latin typeface="Calibri Light" panose="020F0302020204030204"/>
            </a:rPr>
            <a:t>ISA Architecture - Touko</a:t>
          </a:r>
          <a:endParaRPr lang="en-US"/>
        </a:p>
      </dgm:t>
    </dgm:pt>
    <dgm:pt modelId="{C9FBA201-DB2B-4694-BEB0-C6A911C018FA}" type="parTrans" cxnId="{14539D7F-E565-4135-A54F-FDCDD7B3B66D}">
      <dgm:prSet/>
      <dgm:spPr/>
    </dgm:pt>
    <dgm:pt modelId="{33BD13B5-188C-4EE4-B674-B4103DADBD9A}" type="sibTrans" cxnId="{14539D7F-E565-4135-A54F-FDCDD7B3B66D}">
      <dgm:prSet/>
      <dgm:spPr/>
      <dgm:t>
        <a:bodyPr/>
        <a:lstStyle/>
        <a:p>
          <a:endParaRPr lang="en-US"/>
        </a:p>
      </dgm:t>
    </dgm:pt>
    <dgm:pt modelId="{360A90D2-D4EE-4B25-AB10-3D2F8B5F7BCE}" type="pres">
      <dgm:prSet presAssocID="{EA19F6BC-8794-4745-9A80-97E00DD50722}" presName="root" presStyleCnt="0">
        <dgm:presLayoutVars>
          <dgm:dir/>
          <dgm:resizeHandles val="exact"/>
        </dgm:presLayoutVars>
      </dgm:prSet>
      <dgm:spPr/>
    </dgm:pt>
    <dgm:pt modelId="{553AB7FE-27F0-4909-B46A-E2F000561A58}" type="pres">
      <dgm:prSet presAssocID="{27366126-B7DF-4302-A168-E63BD97F10D1}" presName="compNode" presStyleCnt="0"/>
      <dgm:spPr/>
    </dgm:pt>
    <dgm:pt modelId="{E3C942EC-2647-49F1-8C8F-8674AF101249}" type="pres">
      <dgm:prSet presAssocID="{27366126-B7DF-4302-A168-E63BD97F10D1}" presName="iconBgRect" presStyleLbl="bgShp" presStyleIdx="0" presStyleCnt="5"/>
      <dgm:spPr>
        <a:prstGeom prst="round2DiagRect">
          <a:avLst>
            <a:gd name="adj1" fmla="val 29727"/>
            <a:gd name="adj2" fmla="val 0"/>
          </a:avLst>
        </a:prstGeom>
      </dgm:spPr>
    </dgm:pt>
    <dgm:pt modelId="{4F78D99A-6734-4529-9811-86CAE09EE195}" type="pres">
      <dgm:prSet presAssocID="{27366126-B7DF-4302-A168-E63BD97F10D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0DBCF9F8-F18F-4151-BC9F-96B5679BB7CF}" type="pres">
      <dgm:prSet presAssocID="{27366126-B7DF-4302-A168-E63BD97F10D1}" presName="spaceRect" presStyleCnt="0"/>
      <dgm:spPr/>
    </dgm:pt>
    <dgm:pt modelId="{46079E91-C958-490E-94DB-BFE6B2AB640A}" type="pres">
      <dgm:prSet presAssocID="{27366126-B7DF-4302-A168-E63BD97F10D1}" presName="textRect" presStyleLbl="revTx" presStyleIdx="0" presStyleCnt="5">
        <dgm:presLayoutVars>
          <dgm:chMax val="1"/>
          <dgm:chPref val="1"/>
        </dgm:presLayoutVars>
      </dgm:prSet>
      <dgm:spPr/>
    </dgm:pt>
    <dgm:pt modelId="{1C675B5C-B8DD-4F9D-9DA2-CB8BACB2AD01}" type="pres">
      <dgm:prSet presAssocID="{0C05E607-73F7-44DF-B05A-72778DA024DB}" presName="sibTrans" presStyleCnt="0"/>
      <dgm:spPr/>
    </dgm:pt>
    <dgm:pt modelId="{C8341857-E943-4E85-9548-38F803DC248E}" type="pres">
      <dgm:prSet presAssocID="{00837520-8CB9-4797-97AD-B0E919D617FB}" presName="compNode" presStyleCnt="0"/>
      <dgm:spPr/>
    </dgm:pt>
    <dgm:pt modelId="{32D1878F-8DE5-4831-8EDE-C71CE8DAA940}" type="pres">
      <dgm:prSet presAssocID="{00837520-8CB9-4797-97AD-B0E919D617FB}" presName="iconBgRect" presStyleLbl="bgShp" presStyleIdx="1" presStyleCnt="5"/>
      <dgm:spPr>
        <a:prstGeom prst="round2DiagRect">
          <a:avLst>
            <a:gd name="adj1" fmla="val 29727"/>
            <a:gd name="adj2" fmla="val 0"/>
          </a:avLst>
        </a:prstGeom>
      </dgm:spPr>
    </dgm:pt>
    <dgm:pt modelId="{5463580A-D096-4CA3-817E-DA272B782518}" type="pres">
      <dgm:prSet presAssocID="{00837520-8CB9-4797-97AD-B0E919D617F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2A7BE5A2-AFD1-42C9-99E7-54868A0C59D3}" type="pres">
      <dgm:prSet presAssocID="{00837520-8CB9-4797-97AD-B0E919D617FB}" presName="spaceRect" presStyleCnt="0"/>
      <dgm:spPr/>
    </dgm:pt>
    <dgm:pt modelId="{8A9518A2-68ED-4A8A-A9A2-F933AF308584}" type="pres">
      <dgm:prSet presAssocID="{00837520-8CB9-4797-97AD-B0E919D617FB}" presName="textRect" presStyleLbl="revTx" presStyleIdx="1" presStyleCnt="5">
        <dgm:presLayoutVars>
          <dgm:chMax val="1"/>
          <dgm:chPref val="1"/>
        </dgm:presLayoutVars>
      </dgm:prSet>
      <dgm:spPr/>
    </dgm:pt>
    <dgm:pt modelId="{B089CBF0-E2A6-40AF-BFCF-64BB8C0EAFFF}" type="pres">
      <dgm:prSet presAssocID="{CE601696-839E-4B19-BFD2-4D03E5E75A6A}" presName="sibTrans" presStyleCnt="0"/>
      <dgm:spPr/>
    </dgm:pt>
    <dgm:pt modelId="{73E72EAA-BF00-4558-B842-F83C907CCDC7}" type="pres">
      <dgm:prSet presAssocID="{DB535D82-FD8F-4772-8508-493D0E57C477}" presName="compNode" presStyleCnt="0"/>
      <dgm:spPr/>
    </dgm:pt>
    <dgm:pt modelId="{3C0323E3-8B54-4798-8DE7-D24F2421D3EA}" type="pres">
      <dgm:prSet presAssocID="{DB535D82-FD8F-4772-8508-493D0E57C477}" presName="iconBgRect" presStyleLbl="bgShp" presStyleIdx="2" presStyleCnt="5"/>
      <dgm:spPr>
        <a:prstGeom prst="round2DiagRect">
          <a:avLst>
            <a:gd name="adj1" fmla="val 29727"/>
            <a:gd name="adj2" fmla="val 0"/>
          </a:avLst>
        </a:prstGeom>
      </dgm:spPr>
    </dgm:pt>
    <dgm:pt modelId="{8A6DB36B-ACCE-46F7-873D-79AF0A91CB3F}" type="pres">
      <dgm:prSet presAssocID="{DB535D82-FD8F-4772-8508-493D0E57C477}"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548180CC-E0BD-408E-8349-9333D75DA901}" type="pres">
      <dgm:prSet presAssocID="{DB535D82-FD8F-4772-8508-493D0E57C477}" presName="spaceRect" presStyleCnt="0"/>
      <dgm:spPr/>
    </dgm:pt>
    <dgm:pt modelId="{DF653A00-5CFC-45B0-BE90-DBD7C82ECB32}" type="pres">
      <dgm:prSet presAssocID="{DB535D82-FD8F-4772-8508-493D0E57C477}" presName="textRect" presStyleLbl="revTx" presStyleIdx="2" presStyleCnt="5">
        <dgm:presLayoutVars>
          <dgm:chMax val="1"/>
          <dgm:chPref val="1"/>
        </dgm:presLayoutVars>
      </dgm:prSet>
      <dgm:spPr/>
    </dgm:pt>
    <dgm:pt modelId="{2067E686-B12E-472F-B7B5-FFDA9B28AFC4}" type="pres">
      <dgm:prSet presAssocID="{DFC78F84-DA4C-462D-B6F7-7BD4AF65F906}" presName="sibTrans" presStyleCnt="0"/>
      <dgm:spPr/>
    </dgm:pt>
    <dgm:pt modelId="{8048C184-210B-45D2-A35D-4AEEDAB8B4B6}" type="pres">
      <dgm:prSet presAssocID="{B2917407-7322-45A3-8CDE-AB9D2459C010}" presName="compNode" presStyleCnt="0"/>
      <dgm:spPr/>
    </dgm:pt>
    <dgm:pt modelId="{E2582216-1EE8-428E-8068-8324857CAAA4}" type="pres">
      <dgm:prSet presAssocID="{B2917407-7322-45A3-8CDE-AB9D2459C010}" presName="iconBgRect" presStyleLbl="bgShp" presStyleIdx="3" presStyleCnt="5"/>
      <dgm:spPr>
        <a:prstGeom prst="round2DiagRect">
          <a:avLst>
            <a:gd name="adj1" fmla="val 29727"/>
            <a:gd name="adj2" fmla="val 0"/>
          </a:avLst>
        </a:prstGeom>
      </dgm:spPr>
    </dgm:pt>
    <dgm:pt modelId="{AF080829-BD80-434F-A2CA-4C6B39E7C547}" type="pres">
      <dgm:prSet presAssocID="{B2917407-7322-45A3-8CDE-AB9D2459C010}" presName="iconRect" presStyleLbl="node1" presStyleIdx="3"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s"/>
        </a:ext>
      </dgm:extLst>
    </dgm:pt>
    <dgm:pt modelId="{073BB894-8BA3-417D-942B-C08C92A54AED}" type="pres">
      <dgm:prSet presAssocID="{B2917407-7322-45A3-8CDE-AB9D2459C010}" presName="spaceRect" presStyleCnt="0"/>
      <dgm:spPr/>
    </dgm:pt>
    <dgm:pt modelId="{FF183594-399E-47C5-8773-0FBB377B5AA5}" type="pres">
      <dgm:prSet presAssocID="{B2917407-7322-45A3-8CDE-AB9D2459C010}" presName="textRect" presStyleLbl="revTx" presStyleIdx="3" presStyleCnt="5">
        <dgm:presLayoutVars>
          <dgm:chMax val="1"/>
          <dgm:chPref val="1"/>
        </dgm:presLayoutVars>
      </dgm:prSet>
      <dgm:spPr/>
    </dgm:pt>
    <dgm:pt modelId="{47D9B95A-804F-412F-BA8E-32871EC1BD82}" type="pres">
      <dgm:prSet presAssocID="{33BD13B5-188C-4EE4-B674-B4103DADBD9A}" presName="sibTrans" presStyleCnt="0"/>
      <dgm:spPr/>
    </dgm:pt>
    <dgm:pt modelId="{1437F77F-AB62-49F0-8084-EAD20696AA0F}" type="pres">
      <dgm:prSet presAssocID="{00F1BDC6-1C84-41BE-97D1-5FF44A40BFE1}" presName="compNode" presStyleCnt="0"/>
      <dgm:spPr/>
    </dgm:pt>
    <dgm:pt modelId="{BD31151B-9CBC-4927-A65E-CCE8D8708C9A}" type="pres">
      <dgm:prSet presAssocID="{00F1BDC6-1C84-41BE-97D1-5FF44A40BFE1}" presName="iconBgRect" presStyleLbl="bgShp" presStyleIdx="4" presStyleCnt="5"/>
      <dgm:spPr>
        <a:prstGeom prst="round2DiagRect">
          <a:avLst>
            <a:gd name="adj1" fmla="val 29727"/>
            <a:gd name="adj2" fmla="val 0"/>
          </a:avLst>
        </a:prstGeom>
      </dgm:spPr>
    </dgm:pt>
    <dgm:pt modelId="{CBAB7233-D970-478D-B5DA-B916B4B57D2E}" type="pres">
      <dgm:prSet presAssocID="{00F1BDC6-1C84-41BE-97D1-5FF44A40BFE1}" presName="iconRect" presStyleLbl="node1" presStyleIdx="4"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mputer"/>
        </a:ext>
      </dgm:extLst>
    </dgm:pt>
    <dgm:pt modelId="{A5119552-7A2A-4848-A2AA-E2D189FA8888}" type="pres">
      <dgm:prSet presAssocID="{00F1BDC6-1C84-41BE-97D1-5FF44A40BFE1}" presName="spaceRect" presStyleCnt="0"/>
      <dgm:spPr/>
    </dgm:pt>
    <dgm:pt modelId="{F213F516-EEAE-4F98-85D7-28871F0FB424}" type="pres">
      <dgm:prSet presAssocID="{00F1BDC6-1C84-41BE-97D1-5FF44A40BFE1}" presName="textRect" presStyleLbl="revTx" presStyleIdx="4" presStyleCnt="5">
        <dgm:presLayoutVars>
          <dgm:chMax val="1"/>
          <dgm:chPref val="1"/>
        </dgm:presLayoutVars>
      </dgm:prSet>
      <dgm:spPr/>
    </dgm:pt>
  </dgm:ptLst>
  <dgm:cxnLst>
    <dgm:cxn modelId="{0F09DB01-0A62-4308-830A-01FC09632637}" type="presOf" srcId="{00837520-8CB9-4797-97AD-B0E919D617FB}" destId="{8A9518A2-68ED-4A8A-A9A2-F933AF308584}" srcOrd="0" destOrd="0" presId="urn:microsoft.com/office/officeart/2018/5/layout/IconLeafLabelList"/>
    <dgm:cxn modelId="{74434C2C-3927-448D-9B32-1508680D78F7}" type="presOf" srcId="{27366126-B7DF-4302-A168-E63BD97F10D1}" destId="{46079E91-C958-490E-94DB-BFE6B2AB640A}" srcOrd="0" destOrd="0" presId="urn:microsoft.com/office/officeart/2018/5/layout/IconLeafLabelList"/>
    <dgm:cxn modelId="{1174C13D-148E-48CF-AFA5-BD4D3E0BAB3A}" type="presOf" srcId="{B2917407-7322-45A3-8CDE-AB9D2459C010}" destId="{FF183594-399E-47C5-8773-0FBB377B5AA5}" srcOrd="0" destOrd="0" presId="urn:microsoft.com/office/officeart/2018/5/layout/IconLeafLabelList"/>
    <dgm:cxn modelId="{06ACAA4D-5C37-44A4-B63F-1DA9D16424C8}" srcId="{EA19F6BC-8794-4745-9A80-97E00DD50722}" destId="{00F1BDC6-1C84-41BE-97D1-5FF44A40BFE1}" srcOrd="4" destOrd="0" parTransId="{15780744-76C6-4520-A289-A4854FD0E819}" sibTransId="{AC6F3C0C-E1CA-40CF-A837-93053C062F31}"/>
    <dgm:cxn modelId="{53353675-51F5-4AAF-8BF5-9BFBBD4E5FA1}" type="presOf" srcId="{EA19F6BC-8794-4745-9A80-97E00DD50722}" destId="{360A90D2-D4EE-4B25-AB10-3D2F8B5F7BCE}" srcOrd="0" destOrd="0" presId="urn:microsoft.com/office/officeart/2018/5/layout/IconLeafLabelList"/>
    <dgm:cxn modelId="{14539D7F-E565-4135-A54F-FDCDD7B3B66D}" srcId="{EA19F6BC-8794-4745-9A80-97E00DD50722}" destId="{B2917407-7322-45A3-8CDE-AB9D2459C010}" srcOrd="3" destOrd="0" parTransId="{C9FBA201-DB2B-4694-BEB0-C6A911C018FA}" sibTransId="{33BD13B5-188C-4EE4-B674-B4103DADBD9A}"/>
    <dgm:cxn modelId="{2EBCC98A-E74B-4AE7-B796-FCEAA5F0E1D1}" type="presOf" srcId="{DB535D82-FD8F-4772-8508-493D0E57C477}" destId="{DF653A00-5CFC-45B0-BE90-DBD7C82ECB32}" srcOrd="0" destOrd="0" presId="urn:microsoft.com/office/officeart/2018/5/layout/IconLeafLabelList"/>
    <dgm:cxn modelId="{791CBEAF-6F97-416C-A8DB-D34FFF19938F}" type="presOf" srcId="{00F1BDC6-1C84-41BE-97D1-5FF44A40BFE1}" destId="{F213F516-EEAE-4F98-85D7-28871F0FB424}" srcOrd="0" destOrd="0" presId="urn:microsoft.com/office/officeart/2018/5/layout/IconLeafLabelList"/>
    <dgm:cxn modelId="{19E5EEBC-582F-46C7-9E2F-352488C1D53F}" srcId="{EA19F6BC-8794-4745-9A80-97E00DD50722}" destId="{27366126-B7DF-4302-A168-E63BD97F10D1}" srcOrd="0" destOrd="0" parTransId="{1F1E68D3-D9D5-4048-A399-330CF63CA6E8}" sibTransId="{0C05E607-73F7-44DF-B05A-72778DA024DB}"/>
    <dgm:cxn modelId="{6B7F40CC-664E-4F27-BE89-D3914FCF2062}" srcId="{EA19F6BC-8794-4745-9A80-97E00DD50722}" destId="{DB535D82-FD8F-4772-8508-493D0E57C477}" srcOrd="2" destOrd="0" parTransId="{AEB99885-1D08-4F80-AB48-75FEB16468FA}" sibTransId="{DFC78F84-DA4C-462D-B6F7-7BD4AF65F906}"/>
    <dgm:cxn modelId="{C76068E0-2365-4EA9-99C8-4B2D49D99A91}" srcId="{EA19F6BC-8794-4745-9A80-97E00DD50722}" destId="{00837520-8CB9-4797-97AD-B0E919D617FB}" srcOrd="1" destOrd="0" parTransId="{74C85552-EF36-45D0-97B2-34795CE84820}" sibTransId="{CE601696-839E-4B19-BFD2-4D03E5E75A6A}"/>
    <dgm:cxn modelId="{3FA9CA6C-2EDF-4D6B-A4ED-B945B6C9BE9A}" type="presParOf" srcId="{360A90D2-D4EE-4B25-AB10-3D2F8B5F7BCE}" destId="{553AB7FE-27F0-4909-B46A-E2F000561A58}" srcOrd="0" destOrd="0" presId="urn:microsoft.com/office/officeart/2018/5/layout/IconLeafLabelList"/>
    <dgm:cxn modelId="{44ED2BDA-F7A8-4CC9-8896-FFD4D139DA90}" type="presParOf" srcId="{553AB7FE-27F0-4909-B46A-E2F000561A58}" destId="{E3C942EC-2647-49F1-8C8F-8674AF101249}" srcOrd="0" destOrd="0" presId="urn:microsoft.com/office/officeart/2018/5/layout/IconLeafLabelList"/>
    <dgm:cxn modelId="{F5CA821F-E235-4C79-A204-4CC3AFD718B1}" type="presParOf" srcId="{553AB7FE-27F0-4909-B46A-E2F000561A58}" destId="{4F78D99A-6734-4529-9811-86CAE09EE195}" srcOrd="1" destOrd="0" presId="urn:microsoft.com/office/officeart/2018/5/layout/IconLeafLabelList"/>
    <dgm:cxn modelId="{38F58786-18A8-47C8-B33B-89209D3982AC}" type="presParOf" srcId="{553AB7FE-27F0-4909-B46A-E2F000561A58}" destId="{0DBCF9F8-F18F-4151-BC9F-96B5679BB7CF}" srcOrd="2" destOrd="0" presId="urn:microsoft.com/office/officeart/2018/5/layout/IconLeafLabelList"/>
    <dgm:cxn modelId="{3DC4443B-531D-4279-AE53-756C99802579}" type="presParOf" srcId="{553AB7FE-27F0-4909-B46A-E2F000561A58}" destId="{46079E91-C958-490E-94DB-BFE6B2AB640A}" srcOrd="3" destOrd="0" presId="urn:microsoft.com/office/officeart/2018/5/layout/IconLeafLabelList"/>
    <dgm:cxn modelId="{3174BFE1-3BD3-4CB2-9C5F-AA1D797504E5}" type="presParOf" srcId="{360A90D2-D4EE-4B25-AB10-3D2F8B5F7BCE}" destId="{1C675B5C-B8DD-4F9D-9DA2-CB8BACB2AD01}" srcOrd="1" destOrd="0" presId="urn:microsoft.com/office/officeart/2018/5/layout/IconLeafLabelList"/>
    <dgm:cxn modelId="{1B261F49-AC79-4BC4-9D5D-3B7FFF94C7CC}" type="presParOf" srcId="{360A90D2-D4EE-4B25-AB10-3D2F8B5F7BCE}" destId="{C8341857-E943-4E85-9548-38F803DC248E}" srcOrd="2" destOrd="0" presId="urn:microsoft.com/office/officeart/2018/5/layout/IconLeafLabelList"/>
    <dgm:cxn modelId="{D757F058-C42C-4203-B1A4-148A2B48DA2D}" type="presParOf" srcId="{C8341857-E943-4E85-9548-38F803DC248E}" destId="{32D1878F-8DE5-4831-8EDE-C71CE8DAA940}" srcOrd="0" destOrd="0" presId="urn:microsoft.com/office/officeart/2018/5/layout/IconLeafLabelList"/>
    <dgm:cxn modelId="{EC431634-9897-4661-9ECA-62649D5C2DDB}" type="presParOf" srcId="{C8341857-E943-4E85-9548-38F803DC248E}" destId="{5463580A-D096-4CA3-817E-DA272B782518}" srcOrd="1" destOrd="0" presId="urn:microsoft.com/office/officeart/2018/5/layout/IconLeafLabelList"/>
    <dgm:cxn modelId="{DEC6290F-87FD-41F1-B0EC-78CDF3560513}" type="presParOf" srcId="{C8341857-E943-4E85-9548-38F803DC248E}" destId="{2A7BE5A2-AFD1-42C9-99E7-54868A0C59D3}" srcOrd="2" destOrd="0" presId="urn:microsoft.com/office/officeart/2018/5/layout/IconLeafLabelList"/>
    <dgm:cxn modelId="{0726CC0D-FE0D-4044-8D7B-6775AC8A5477}" type="presParOf" srcId="{C8341857-E943-4E85-9548-38F803DC248E}" destId="{8A9518A2-68ED-4A8A-A9A2-F933AF308584}" srcOrd="3" destOrd="0" presId="urn:microsoft.com/office/officeart/2018/5/layout/IconLeafLabelList"/>
    <dgm:cxn modelId="{8861A941-ABFD-46CE-B0E4-87FA95B9AD7A}" type="presParOf" srcId="{360A90D2-D4EE-4B25-AB10-3D2F8B5F7BCE}" destId="{B089CBF0-E2A6-40AF-BFCF-64BB8C0EAFFF}" srcOrd="3" destOrd="0" presId="urn:microsoft.com/office/officeart/2018/5/layout/IconLeafLabelList"/>
    <dgm:cxn modelId="{B1E93280-2D86-47CC-9ABD-A90C241F71C7}" type="presParOf" srcId="{360A90D2-D4EE-4B25-AB10-3D2F8B5F7BCE}" destId="{73E72EAA-BF00-4558-B842-F83C907CCDC7}" srcOrd="4" destOrd="0" presId="urn:microsoft.com/office/officeart/2018/5/layout/IconLeafLabelList"/>
    <dgm:cxn modelId="{E06A696A-9FA8-49CD-8722-63206C1A1EAA}" type="presParOf" srcId="{73E72EAA-BF00-4558-B842-F83C907CCDC7}" destId="{3C0323E3-8B54-4798-8DE7-D24F2421D3EA}" srcOrd="0" destOrd="0" presId="urn:microsoft.com/office/officeart/2018/5/layout/IconLeafLabelList"/>
    <dgm:cxn modelId="{67B901D3-5117-44E5-9E4E-77F9A35A96A4}" type="presParOf" srcId="{73E72EAA-BF00-4558-B842-F83C907CCDC7}" destId="{8A6DB36B-ACCE-46F7-873D-79AF0A91CB3F}" srcOrd="1" destOrd="0" presId="urn:microsoft.com/office/officeart/2018/5/layout/IconLeafLabelList"/>
    <dgm:cxn modelId="{1EB6616F-871B-49BC-BA49-29D5B5607994}" type="presParOf" srcId="{73E72EAA-BF00-4558-B842-F83C907CCDC7}" destId="{548180CC-E0BD-408E-8349-9333D75DA901}" srcOrd="2" destOrd="0" presId="urn:microsoft.com/office/officeart/2018/5/layout/IconLeafLabelList"/>
    <dgm:cxn modelId="{911E6848-6EAF-49C1-8F52-1A15A83DACB0}" type="presParOf" srcId="{73E72EAA-BF00-4558-B842-F83C907CCDC7}" destId="{DF653A00-5CFC-45B0-BE90-DBD7C82ECB32}" srcOrd="3" destOrd="0" presId="urn:microsoft.com/office/officeart/2018/5/layout/IconLeafLabelList"/>
    <dgm:cxn modelId="{65B2C048-8033-4646-B568-8122B3827AB6}" type="presParOf" srcId="{360A90D2-D4EE-4B25-AB10-3D2F8B5F7BCE}" destId="{2067E686-B12E-472F-B7B5-FFDA9B28AFC4}" srcOrd="5" destOrd="0" presId="urn:microsoft.com/office/officeart/2018/5/layout/IconLeafLabelList"/>
    <dgm:cxn modelId="{0319EE9E-4818-4BEB-A8F2-8E1C5EEBC89B}" type="presParOf" srcId="{360A90D2-D4EE-4B25-AB10-3D2F8B5F7BCE}" destId="{8048C184-210B-45D2-A35D-4AEEDAB8B4B6}" srcOrd="6" destOrd="0" presId="urn:microsoft.com/office/officeart/2018/5/layout/IconLeafLabelList"/>
    <dgm:cxn modelId="{7809A421-99E4-4150-BC18-1A262D530D6A}" type="presParOf" srcId="{8048C184-210B-45D2-A35D-4AEEDAB8B4B6}" destId="{E2582216-1EE8-428E-8068-8324857CAAA4}" srcOrd="0" destOrd="0" presId="urn:microsoft.com/office/officeart/2018/5/layout/IconLeafLabelList"/>
    <dgm:cxn modelId="{A7D51285-8167-4AD3-B888-37F149270F9C}" type="presParOf" srcId="{8048C184-210B-45D2-A35D-4AEEDAB8B4B6}" destId="{AF080829-BD80-434F-A2CA-4C6B39E7C547}" srcOrd="1" destOrd="0" presId="urn:microsoft.com/office/officeart/2018/5/layout/IconLeafLabelList"/>
    <dgm:cxn modelId="{88B6F196-15AD-484A-ABEB-98828EB205C6}" type="presParOf" srcId="{8048C184-210B-45D2-A35D-4AEEDAB8B4B6}" destId="{073BB894-8BA3-417D-942B-C08C92A54AED}" srcOrd="2" destOrd="0" presId="urn:microsoft.com/office/officeart/2018/5/layout/IconLeafLabelList"/>
    <dgm:cxn modelId="{3BD8FAF4-6596-4BB1-A3C5-0198F7238C81}" type="presParOf" srcId="{8048C184-210B-45D2-A35D-4AEEDAB8B4B6}" destId="{FF183594-399E-47C5-8773-0FBB377B5AA5}" srcOrd="3" destOrd="0" presId="urn:microsoft.com/office/officeart/2018/5/layout/IconLeafLabelList"/>
    <dgm:cxn modelId="{0C23C67E-EF91-431E-92D2-E6DC311E75AE}" type="presParOf" srcId="{360A90D2-D4EE-4B25-AB10-3D2F8B5F7BCE}" destId="{47D9B95A-804F-412F-BA8E-32871EC1BD82}" srcOrd="7" destOrd="0" presId="urn:microsoft.com/office/officeart/2018/5/layout/IconLeafLabelList"/>
    <dgm:cxn modelId="{F8509D1B-4984-4284-B2EF-4EC0F8E6CC8F}" type="presParOf" srcId="{360A90D2-D4EE-4B25-AB10-3D2F8B5F7BCE}" destId="{1437F77F-AB62-49F0-8084-EAD20696AA0F}" srcOrd="8" destOrd="0" presId="urn:microsoft.com/office/officeart/2018/5/layout/IconLeafLabelList"/>
    <dgm:cxn modelId="{926D3096-F561-4C3E-A104-B658C479830D}" type="presParOf" srcId="{1437F77F-AB62-49F0-8084-EAD20696AA0F}" destId="{BD31151B-9CBC-4927-A65E-CCE8D8708C9A}" srcOrd="0" destOrd="0" presId="urn:microsoft.com/office/officeart/2018/5/layout/IconLeafLabelList"/>
    <dgm:cxn modelId="{EA940DAB-209C-436D-BFA9-D6B1B42B0DCB}" type="presParOf" srcId="{1437F77F-AB62-49F0-8084-EAD20696AA0F}" destId="{CBAB7233-D970-478D-B5DA-B916B4B57D2E}" srcOrd="1" destOrd="0" presId="urn:microsoft.com/office/officeart/2018/5/layout/IconLeafLabelList"/>
    <dgm:cxn modelId="{6A422BBE-C959-46FF-B079-409A23F3D7DA}" type="presParOf" srcId="{1437F77F-AB62-49F0-8084-EAD20696AA0F}" destId="{A5119552-7A2A-4848-A2AA-E2D189FA8888}" srcOrd="2" destOrd="0" presId="urn:microsoft.com/office/officeart/2018/5/layout/IconLeafLabelList"/>
    <dgm:cxn modelId="{9A4BD9F4-5EB6-46AC-A444-BADCEB8386C4}" type="presParOf" srcId="{1437F77F-AB62-49F0-8084-EAD20696AA0F}" destId="{F213F516-EEAE-4F98-85D7-28871F0FB424}"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6A7CA6-F0D9-4B89-AA10-9F9E92603B80}"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0996B12F-80F6-450D-8940-1B39A8E52FED}">
      <dgm:prSet/>
      <dgm:spPr/>
      <dgm:t>
        <a:bodyPr/>
        <a:lstStyle/>
        <a:p>
          <a:r>
            <a:rPr lang="en-US"/>
            <a:t>RISC-V ("Risk-Five") is </a:t>
          </a:r>
          <a:r>
            <a:rPr lang="en-US">
              <a:latin typeface="Calibri Light" panose="020F0302020204030204"/>
            </a:rPr>
            <a:t>the latest</a:t>
          </a:r>
          <a:r>
            <a:rPr lang="en-US"/>
            <a:t> generation of RISC processors</a:t>
          </a:r>
        </a:p>
      </dgm:t>
    </dgm:pt>
    <dgm:pt modelId="{BCE4C0C3-707E-4950-964D-5C692E17D715}" type="parTrans" cxnId="{43B03D8E-CE5F-4158-80BF-555571084DFB}">
      <dgm:prSet/>
      <dgm:spPr/>
      <dgm:t>
        <a:bodyPr/>
        <a:lstStyle/>
        <a:p>
          <a:endParaRPr lang="en-US"/>
        </a:p>
      </dgm:t>
    </dgm:pt>
    <dgm:pt modelId="{E9981427-1936-4042-AB75-4CBCB0C29D53}" type="sibTrans" cxnId="{43B03D8E-CE5F-4158-80BF-555571084DFB}">
      <dgm:prSet/>
      <dgm:spPr/>
      <dgm:t>
        <a:bodyPr/>
        <a:lstStyle/>
        <a:p>
          <a:endParaRPr lang="en-US"/>
        </a:p>
      </dgm:t>
    </dgm:pt>
    <dgm:pt modelId="{08C0FCEC-A6C2-4087-ADDB-2474A1D906A1}">
      <dgm:prSet/>
      <dgm:spPr/>
      <dgm:t>
        <a:bodyPr/>
        <a:lstStyle/>
        <a:p>
          <a:r>
            <a:rPr lang="en-US"/>
            <a:t>Started in 2010 at University of California, Berkely (UCB) as part of Parallel Computing Laboratory (Par Lab)</a:t>
          </a:r>
        </a:p>
      </dgm:t>
    </dgm:pt>
    <dgm:pt modelId="{31B4E5D6-C0FC-482D-A828-3324CB8B841C}" type="parTrans" cxnId="{F7C08380-E195-4CD0-A13E-9953E4D0509C}">
      <dgm:prSet/>
      <dgm:spPr/>
      <dgm:t>
        <a:bodyPr/>
        <a:lstStyle/>
        <a:p>
          <a:endParaRPr lang="en-US"/>
        </a:p>
      </dgm:t>
    </dgm:pt>
    <dgm:pt modelId="{BE678B9F-7929-433D-9A5D-A92804AED601}" type="sibTrans" cxnId="{F7C08380-E195-4CD0-A13E-9953E4D0509C}">
      <dgm:prSet/>
      <dgm:spPr/>
      <dgm:t>
        <a:bodyPr/>
        <a:lstStyle/>
        <a:p>
          <a:endParaRPr lang="en-US"/>
        </a:p>
      </dgm:t>
    </dgm:pt>
    <dgm:pt modelId="{F8C0E597-9E3C-4EC6-8A29-B9CA077A4687}">
      <dgm:prSet/>
      <dgm:spPr/>
      <dgm:t>
        <a:bodyPr/>
        <a:lstStyle/>
        <a:p>
          <a:r>
            <a:rPr lang="en-US"/>
            <a:t>Development</a:t>
          </a:r>
          <a:r>
            <a:rPr lang="en-US">
              <a:latin typeface="Calibri Light" panose="020F0302020204030204"/>
            </a:rPr>
            <a:t> led</a:t>
          </a:r>
          <a:r>
            <a:rPr lang="en-US"/>
            <a:t> by professors Krste </a:t>
          </a:r>
          <a:r>
            <a:rPr lang="en-US" err="1"/>
            <a:t>Asanovic</a:t>
          </a:r>
          <a:r>
            <a:rPr lang="en-US"/>
            <a:t> and David Patterson </a:t>
          </a:r>
          <a:r>
            <a:rPr lang="en-US">
              <a:latin typeface="Calibri Light" panose="020F0302020204030204"/>
            </a:rPr>
            <a:t>with</a:t>
          </a:r>
          <a:r>
            <a:rPr lang="en-US"/>
            <a:t> graduate students </a:t>
          </a:r>
          <a:r>
            <a:rPr lang="en-US" err="1"/>
            <a:t>Yunsup</a:t>
          </a:r>
          <a:r>
            <a:rPr lang="en-US"/>
            <a:t> Lee and Andrew Waterman</a:t>
          </a:r>
          <a:endParaRPr lang="en-US">
            <a:latin typeface="Calibri Light" panose="020F0302020204030204"/>
          </a:endParaRPr>
        </a:p>
      </dgm:t>
    </dgm:pt>
    <dgm:pt modelId="{EDF501B0-E110-41FE-B2C5-2E049E6CEBB8}" type="parTrans" cxnId="{5690AF69-6032-4D88-A881-655E6CAF40F6}">
      <dgm:prSet/>
      <dgm:spPr/>
      <dgm:t>
        <a:bodyPr/>
        <a:lstStyle/>
        <a:p>
          <a:endParaRPr lang="en-US"/>
        </a:p>
      </dgm:t>
    </dgm:pt>
    <dgm:pt modelId="{C484C587-BB30-463C-AC01-388E93A182D1}" type="sibTrans" cxnId="{5690AF69-6032-4D88-A881-655E6CAF40F6}">
      <dgm:prSet/>
      <dgm:spPr/>
      <dgm:t>
        <a:bodyPr/>
        <a:lstStyle/>
        <a:p>
          <a:endParaRPr lang="en-US"/>
        </a:p>
      </dgm:t>
    </dgm:pt>
    <dgm:pt modelId="{1E61AE06-40CA-4F77-BE9C-7D12E2428F30}" type="pres">
      <dgm:prSet presAssocID="{AE6A7CA6-F0D9-4B89-AA10-9F9E92603B80}" presName="hierChild1" presStyleCnt="0">
        <dgm:presLayoutVars>
          <dgm:chPref val="1"/>
          <dgm:dir/>
          <dgm:animOne val="branch"/>
          <dgm:animLvl val="lvl"/>
          <dgm:resizeHandles/>
        </dgm:presLayoutVars>
      </dgm:prSet>
      <dgm:spPr/>
    </dgm:pt>
    <dgm:pt modelId="{B53F1DE8-7C5E-4BB2-A1BF-078329FE8B59}" type="pres">
      <dgm:prSet presAssocID="{0996B12F-80F6-450D-8940-1B39A8E52FED}" presName="hierRoot1" presStyleCnt="0"/>
      <dgm:spPr/>
    </dgm:pt>
    <dgm:pt modelId="{369B4802-1171-497D-9850-2DD72BEBA841}" type="pres">
      <dgm:prSet presAssocID="{0996B12F-80F6-450D-8940-1B39A8E52FED}" presName="composite" presStyleCnt="0"/>
      <dgm:spPr/>
    </dgm:pt>
    <dgm:pt modelId="{AEAB8D7A-A6E1-499F-B74F-4C03953C65F2}" type="pres">
      <dgm:prSet presAssocID="{0996B12F-80F6-450D-8940-1B39A8E52FED}" presName="background" presStyleLbl="node0" presStyleIdx="0" presStyleCnt="3"/>
      <dgm:spPr/>
    </dgm:pt>
    <dgm:pt modelId="{CBA07685-E85D-4BA5-8372-DD7728604841}" type="pres">
      <dgm:prSet presAssocID="{0996B12F-80F6-450D-8940-1B39A8E52FED}" presName="text" presStyleLbl="fgAcc0" presStyleIdx="0" presStyleCnt="3">
        <dgm:presLayoutVars>
          <dgm:chPref val="3"/>
        </dgm:presLayoutVars>
      </dgm:prSet>
      <dgm:spPr/>
    </dgm:pt>
    <dgm:pt modelId="{D5DA47FA-B686-449F-83F8-8479685E58AD}" type="pres">
      <dgm:prSet presAssocID="{0996B12F-80F6-450D-8940-1B39A8E52FED}" presName="hierChild2" presStyleCnt="0"/>
      <dgm:spPr/>
    </dgm:pt>
    <dgm:pt modelId="{49B017D7-B21A-46CF-ABA5-C414330152D7}" type="pres">
      <dgm:prSet presAssocID="{08C0FCEC-A6C2-4087-ADDB-2474A1D906A1}" presName="hierRoot1" presStyleCnt="0"/>
      <dgm:spPr/>
    </dgm:pt>
    <dgm:pt modelId="{7E9C2022-1590-4824-A5BD-514927962DAE}" type="pres">
      <dgm:prSet presAssocID="{08C0FCEC-A6C2-4087-ADDB-2474A1D906A1}" presName="composite" presStyleCnt="0"/>
      <dgm:spPr/>
    </dgm:pt>
    <dgm:pt modelId="{EED7B7DA-CF1D-4C95-8210-5D5A1EFB2EEB}" type="pres">
      <dgm:prSet presAssocID="{08C0FCEC-A6C2-4087-ADDB-2474A1D906A1}" presName="background" presStyleLbl="node0" presStyleIdx="1" presStyleCnt="3"/>
      <dgm:spPr/>
    </dgm:pt>
    <dgm:pt modelId="{E539731A-5D8D-48EE-B719-1B2225CA0DE8}" type="pres">
      <dgm:prSet presAssocID="{08C0FCEC-A6C2-4087-ADDB-2474A1D906A1}" presName="text" presStyleLbl="fgAcc0" presStyleIdx="1" presStyleCnt="3">
        <dgm:presLayoutVars>
          <dgm:chPref val="3"/>
        </dgm:presLayoutVars>
      </dgm:prSet>
      <dgm:spPr/>
    </dgm:pt>
    <dgm:pt modelId="{8593EDB1-412E-447B-9F26-6FEE743F3095}" type="pres">
      <dgm:prSet presAssocID="{08C0FCEC-A6C2-4087-ADDB-2474A1D906A1}" presName="hierChild2" presStyleCnt="0"/>
      <dgm:spPr/>
    </dgm:pt>
    <dgm:pt modelId="{2F986E61-E4D7-4396-BD59-7E7F2BE09C5F}" type="pres">
      <dgm:prSet presAssocID="{F8C0E597-9E3C-4EC6-8A29-B9CA077A4687}" presName="hierRoot1" presStyleCnt="0"/>
      <dgm:spPr/>
    </dgm:pt>
    <dgm:pt modelId="{CF33B347-F830-4DCB-ABFE-D042F307B99F}" type="pres">
      <dgm:prSet presAssocID="{F8C0E597-9E3C-4EC6-8A29-B9CA077A4687}" presName="composite" presStyleCnt="0"/>
      <dgm:spPr/>
    </dgm:pt>
    <dgm:pt modelId="{3C2573D3-6950-4250-A6A6-AA4CBDB8E51F}" type="pres">
      <dgm:prSet presAssocID="{F8C0E597-9E3C-4EC6-8A29-B9CA077A4687}" presName="background" presStyleLbl="node0" presStyleIdx="2" presStyleCnt="3"/>
      <dgm:spPr/>
    </dgm:pt>
    <dgm:pt modelId="{DA28B4EB-BA97-45CC-A946-F951F44B5225}" type="pres">
      <dgm:prSet presAssocID="{F8C0E597-9E3C-4EC6-8A29-B9CA077A4687}" presName="text" presStyleLbl="fgAcc0" presStyleIdx="2" presStyleCnt="3">
        <dgm:presLayoutVars>
          <dgm:chPref val="3"/>
        </dgm:presLayoutVars>
      </dgm:prSet>
      <dgm:spPr/>
    </dgm:pt>
    <dgm:pt modelId="{7E2DAE27-088D-4D38-A661-F7648C3260CA}" type="pres">
      <dgm:prSet presAssocID="{F8C0E597-9E3C-4EC6-8A29-B9CA077A4687}" presName="hierChild2" presStyleCnt="0"/>
      <dgm:spPr/>
    </dgm:pt>
  </dgm:ptLst>
  <dgm:cxnLst>
    <dgm:cxn modelId="{BE168966-97AC-485E-A6C0-ED6F1DCB2154}" type="presOf" srcId="{AE6A7CA6-F0D9-4B89-AA10-9F9E92603B80}" destId="{1E61AE06-40CA-4F77-BE9C-7D12E2428F30}" srcOrd="0" destOrd="0" presId="urn:microsoft.com/office/officeart/2005/8/layout/hierarchy1"/>
    <dgm:cxn modelId="{5690AF69-6032-4D88-A881-655E6CAF40F6}" srcId="{AE6A7CA6-F0D9-4B89-AA10-9F9E92603B80}" destId="{F8C0E597-9E3C-4EC6-8A29-B9CA077A4687}" srcOrd="2" destOrd="0" parTransId="{EDF501B0-E110-41FE-B2C5-2E049E6CEBB8}" sibTransId="{C484C587-BB30-463C-AC01-388E93A182D1}"/>
    <dgm:cxn modelId="{5C589F7D-49F7-4C97-AEAD-EF7680B2A5D5}" type="presOf" srcId="{08C0FCEC-A6C2-4087-ADDB-2474A1D906A1}" destId="{E539731A-5D8D-48EE-B719-1B2225CA0DE8}" srcOrd="0" destOrd="0" presId="urn:microsoft.com/office/officeart/2005/8/layout/hierarchy1"/>
    <dgm:cxn modelId="{F7C08380-E195-4CD0-A13E-9953E4D0509C}" srcId="{AE6A7CA6-F0D9-4B89-AA10-9F9E92603B80}" destId="{08C0FCEC-A6C2-4087-ADDB-2474A1D906A1}" srcOrd="1" destOrd="0" parTransId="{31B4E5D6-C0FC-482D-A828-3324CB8B841C}" sibTransId="{BE678B9F-7929-433D-9A5D-A92804AED601}"/>
    <dgm:cxn modelId="{43B03D8E-CE5F-4158-80BF-555571084DFB}" srcId="{AE6A7CA6-F0D9-4B89-AA10-9F9E92603B80}" destId="{0996B12F-80F6-450D-8940-1B39A8E52FED}" srcOrd="0" destOrd="0" parTransId="{BCE4C0C3-707E-4950-964D-5C692E17D715}" sibTransId="{E9981427-1936-4042-AB75-4CBCB0C29D53}"/>
    <dgm:cxn modelId="{7D5BAAB6-8F6A-4181-81B8-B5B0FE1961E9}" type="presOf" srcId="{F8C0E597-9E3C-4EC6-8A29-B9CA077A4687}" destId="{DA28B4EB-BA97-45CC-A946-F951F44B5225}" srcOrd="0" destOrd="0" presId="urn:microsoft.com/office/officeart/2005/8/layout/hierarchy1"/>
    <dgm:cxn modelId="{8BC04EF1-04AA-4F28-BC9A-0DFB8ED0B6F1}" type="presOf" srcId="{0996B12F-80F6-450D-8940-1B39A8E52FED}" destId="{CBA07685-E85D-4BA5-8372-DD7728604841}" srcOrd="0" destOrd="0" presId="urn:microsoft.com/office/officeart/2005/8/layout/hierarchy1"/>
    <dgm:cxn modelId="{F4BC3CBB-EC95-4751-B23D-7DF97CFA6003}" type="presParOf" srcId="{1E61AE06-40CA-4F77-BE9C-7D12E2428F30}" destId="{B53F1DE8-7C5E-4BB2-A1BF-078329FE8B59}" srcOrd="0" destOrd="0" presId="urn:microsoft.com/office/officeart/2005/8/layout/hierarchy1"/>
    <dgm:cxn modelId="{95452D80-94DB-4EC5-A5BE-AACDB3D00A8B}" type="presParOf" srcId="{B53F1DE8-7C5E-4BB2-A1BF-078329FE8B59}" destId="{369B4802-1171-497D-9850-2DD72BEBA841}" srcOrd="0" destOrd="0" presId="urn:microsoft.com/office/officeart/2005/8/layout/hierarchy1"/>
    <dgm:cxn modelId="{B0B68228-70EB-4C59-9D98-36684EB45C25}" type="presParOf" srcId="{369B4802-1171-497D-9850-2DD72BEBA841}" destId="{AEAB8D7A-A6E1-499F-B74F-4C03953C65F2}" srcOrd="0" destOrd="0" presId="urn:microsoft.com/office/officeart/2005/8/layout/hierarchy1"/>
    <dgm:cxn modelId="{A79EF09F-AE81-4536-9ECA-B413DA04C1FD}" type="presParOf" srcId="{369B4802-1171-497D-9850-2DD72BEBA841}" destId="{CBA07685-E85D-4BA5-8372-DD7728604841}" srcOrd="1" destOrd="0" presId="urn:microsoft.com/office/officeart/2005/8/layout/hierarchy1"/>
    <dgm:cxn modelId="{3B5BD09D-FD41-4E0D-B8CE-F14CC53248F8}" type="presParOf" srcId="{B53F1DE8-7C5E-4BB2-A1BF-078329FE8B59}" destId="{D5DA47FA-B686-449F-83F8-8479685E58AD}" srcOrd="1" destOrd="0" presId="urn:microsoft.com/office/officeart/2005/8/layout/hierarchy1"/>
    <dgm:cxn modelId="{44E91B43-F55D-49D3-B124-85798E265AF2}" type="presParOf" srcId="{1E61AE06-40CA-4F77-BE9C-7D12E2428F30}" destId="{49B017D7-B21A-46CF-ABA5-C414330152D7}" srcOrd="1" destOrd="0" presId="urn:microsoft.com/office/officeart/2005/8/layout/hierarchy1"/>
    <dgm:cxn modelId="{45636EF7-7AD7-4B65-BA3C-52170F80048E}" type="presParOf" srcId="{49B017D7-B21A-46CF-ABA5-C414330152D7}" destId="{7E9C2022-1590-4824-A5BD-514927962DAE}" srcOrd="0" destOrd="0" presId="urn:microsoft.com/office/officeart/2005/8/layout/hierarchy1"/>
    <dgm:cxn modelId="{FA7B606A-D3B9-4156-86A9-7794CE5F5B44}" type="presParOf" srcId="{7E9C2022-1590-4824-A5BD-514927962DAE}" destId="{EED7B7DA-CF1D-4C95-8210-5D5A1EFB2EEB}" srcOrd="0" destOrd="0" presId="urn:microsoft.com/office/officeart/2005/8/layout/hierarchy1"/>
    <dgm:cxn modelId="{DA5E779F-07E4-452F-8D3A-E1ABA96E7F22}" type="presParOf" srcId="{7E9C2022-1590-4824-A5BD-514927962DAE}" destId="{E539731A-5D8D-48EE-B719-1B2225CA0DE8}" srcOrd="1" destOrd="0" presId="urn:microsoft.com/office/officeart/2005/8/layout/hierarchy1"/>
    <dgm:cxn modelId="{4F8AE0D8-E84E-475E-9476-E3353B0C3E36}" type="presParOf" srcId="{49B017D7-B21A-46CF-ABA5-C414330152D7}" destId="{8593EDB1-412E-447B-9F26-6FEE743F3095}" srcOrd="1" destOrd="0" presId="urn:microsoft.com/office/officeart/2005/8/layout/hierarchy1"/>
    <dgm:cxn modelId="{A174D500-33FD-41C3-882B-BCDB0F9AA430}" type="presParOf" srcId="{1E61AE06-40CA-4F77-BE9C-7D12E2428F30}" destId="{2F986E61-E4D7-4396-BD59-7E7F2BE09C5F}" srcOrd="2" destOrd="0" presId="urn:microsoft.com/office/officeart/2005/8/layout/hierarchy1"/>
    <dgm:cxn modelId="{7749E7C6-0063-482A-AAF6-168F993AFD85}" type="presParOf" srcId="{2F986E61-E4D7-4396-BD59-7E7F2BE09C5F}" destId="{CF33B347-F830-4DCB-ABFE-D042F307B99F}" srcOrd="0" destOrd="0" presId="urn:microsoft.com/office/officeart/2005/8/layout/hierarchy1"/>
    <dgm:cxn modelId="{4F992DCC-05D4-42AE-8B1D-AC730F598FCF}" type="presParOf" srcId="{CF33B347-F830-4DCB-ABFE-D042F307B99F}" destId="{3C2573D3-6950-4250-A6A6-AA4CBDB8E51F}" srcOrd="0" destOrd="0" presId="urn:microsoft.com/office/officeart/2005/8/layout/hierarchy1"/>
    <dgm:cxn modelId="{5C43FF2F-131D-4496-9DD1-5BF507E40A1C}" type="presParOf" srcId="{CF33B347-F830-4DCB-ABFE-D042F307B99F}" destId="{DA28B4EB-BA97-45CC-A946-F951F44B5225}" srcOrd="1" destOrd="0" presId="urn:microsoft.com/office/officeart/2005/8/layout/hierarchy1"/>
    <dgm:cxn modelId="{231816D8-3269-46EA-B98B-89C58D5C8F89}" type="presParOf" srcId="{2F986E61-E4D7-4396-BD59-7E7F2BE09C5F}" destId="{7E2DAE27-088D-4D38-A661-F7648C3260C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A0AAD9-9296-4924-9C30-5C1C957917A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E8AC686-234D-4501-AB23-2BE086532A39}">
      <dgm:prSet/>
      <dgm:spPr/>
      <dgm:t>
        <a:bodyPr/>
        <a:lstStyle/>
        <a:p>
          <a:pPr>
            <a:lnSpc>
              <a:spcPct val="100000"/>
            </a:lnSpc>
          </a:pPr>
          <a:r>
            <a:rPr lang="en-US"/>
            <a:t>Qualcomm shipped a total of 650 million RISC-V cores</a:t>
          </a:r>
        </a:p>
      </dgm:t>
    </dgm:pt>
    <dgm:pt modelId="{974A10D3-EF61-4CC4-B3AE-047C64EA1136}" type="parTrans" cxnId="{E09FE3B9-778F-454D-B9D4-D1158F200140}">
      <dgm:prSet/>
      <dgm:spPr/>
      <dgm:t>
        <a:bodyPr/>
        <a:lstStyle/>
        <a:p>
          <a:endParaRPr lang="en-US"/>
        </a:p>
      </dgm:t>
    </dgm:pt>
    <dgm:pt modelId="{BA321B5A-E70F-442C-A8F4-8FC458566B3C}" type="sibTrans" cxnId="{E09FE3B9-778F-454D-B9D4-D1158F200140}">
      <dgm:prSet/>
      <dgm:spPr/>
      <dgm:t>
        <a:bodyPr/>
        <a:lstStyle/>
        <a:p>
          <a:endParaRPr lang="en-US"/>
        </a:p>
      </dgm:t>
    </dgm:pt>
    <dgm:pt modelId="{823899CF-A61A-4240-B343-16018CD72B23}">
      <dgm:prSet/>
      <dgm:spPr/>
      <dgm:t>
        <a:bodyPr/>
        <a:lstStyle/>
        <a:p>
          <a:pPr>
            <a:lnSpc>
              <a:spcPct val="100000"/>
            </a:lnSpc>
          </a:pPr>
          <a:r>
            <a:rPr lang="en-US"/>
            <a:t>Andes and </a:t>
          </a:r>
          <a:r>
            <a:rPr lang="en-US" err="1"/>
            <a:t>Codasip</a:t>
          </a:r>
          <a:r>
            <a:rPr lang="en-US"/>
            <a:t> are each at over 2 billion RISC-V cores shipped</a:t>
          </a:r>
        </a:p>
      </dgm:t>
    </dgm:pt>
    <dgm:pt modelId="{64E6DB41-6E1D-46EB-BE55-9F7B1B4F8E27}" type="parTrans" cxnId="{5A6E639B-0376-410C-8660-8EDEA8C39FAA}">
      <dgm:prSet/>
      <dgm:spPr/>
      <dgm:t>
        <a:bodyPr/>
        <a:lstStyle/>
        <a:p>
          <a:endParaRPr lang="en-US"/>
        </a:p>
      </dgm:t>
    </dgm:pt>
    <dgm:pt modelId="{3CDF454C-4910-4A1C-9FF6-6EDA8449DC73}" type="sibTrans" cxnId="{5A6E639B-0376-410C-8660-8EDEA8C39FAA}">
      <dgm:prSet/>
      <dgm:spPr/>
      <dgm:t>
        <a:bodyPr/>
        <a:lstStyle/>
        <a:p>
          <a:endParaRPr lang="en-US"/>
        </a:p>
      </dgm:t>
    </dgm:pt>
    <dgm:pt modelId="{E51F86C4-4379-44D4-9374-28E7743149E6}">
      <dgm:prSet/>
      <dgm:spPr/>
      <dgm:t>
        <a:bodyPr/>
        <a:lstStyle/>
        <a:p>
          <a:pPr>
            <a:lnSpc>
              <a:spcPct val="100000"/>
            </a:lnSpc>
          </a:pPr>
          <a:r>
            <a:rPr lang="en-US"/>
            <a:t>Western Digital ships over a billion RISC-V cores a year</a:t>
          </a:r>
        </a:p>
      </dgm:t>
    </dgm:pt>
    <dgm:pt modelId="{4ED655AB-5669-4D2E-B807-9C97CC61DFB6}" type="parTrans" cxnId="{EE456828-1E74-439E-B361-33FC848A6998}">
      <dgm:prSet/>
      <dgm:spPr/>
      <dgm:t>
        <a:bodyPr/>
        <a:lstStyle/>
        <a:p>
          <a:endParaRPr lang="en-US"/>
        </a:p>
      </dgm:t>
    </dgm:pt>
    <dgm:pt modelId="{F0ACC6C4-E5D0-4F33-8E3A-7150C11D58EB}" type="sibTrans" cxnId="{EE456828-1E74-439E-B361-33FC848A6998}">
      <dgm:prSet/>
      <dgm:spPr/>
      <dgm:t>
        <a:bodyPr/>
        <a:lstStyle/>
        <a:p>
          <a:endParaRPr lang="en-US"/>
        </a:p>
      </dgm:t>
    </dgm:pt>
    <dgm:pt modelId="{A7DB2DE4-6B47-473D-808F-58B86A395FBF}">
      <dgm:prSet/>
      <dgm:spPr/>
      <dgm:t>
        <a:bodyPr/>
        <a:lstStyle/>
        <a:p>
          <a:pPr>
            <a:lnSpc>
              <a:spcPct val="100000"/>
            </a:lnSpc>
          </a:pPr>
          <a:r>
            <a:rPr lang="en-US"/>
            <a:t>Apple is converting some non-user-facing </a:t>
          </a:r>
          <a:r>
            <a:rPr lang="en-US" b="1">
              <a:latin typeface="Calibri Light" panose="020F0302020204030204"/>
            </a:rPr>
            <a:t>systems </a:t>
          </a:r>
          <a:r>
            <a:rPr lang="en-US"/>
            <a:t>to RISC-V</a:t>
          </a:r>
          <a:endParaRPr lang="en-US">
            <a:latin typeface="Calibri Light" panose="020F0302020204030204"/>
          </a:endParaRPr>
        </a:p>
      </dgm:t>
    </dgm:pt>
    <dgm:pt modelId="{AD6A134A-7C52-4201-AD2F-9BFAD44BE7CA}" type="parTrans" cxnId="{E5501DCE-AB4E-4FB5-B7C5-CAC87DBEA0BC}">
      <dgm:prSet/>
      <dgm:spPr/>
      <dgm:t>
        <a:bodyPr/>
        <a:lstStyle/>
        <a:p>
          <a:endParaRPr lang="en-US"/>
        </a:p>
      </dgm:t>
    </dgm:pt>
    <dgm:pt modelId="{280730E1-9291-41AF-B595-77EEA2385CD9}" type="sibTrans" cxnId="{E5501DCE-AB4E-4FB5-B7C5-CAC87DBEA0BC}">
      <dgm:prSet/>
      <dgm:spPr/>
      <dgm:t>
        <a:bodyPr/>
        <a:lstStyle/>
        <a:p>
          <a:endParaRPr lang="en-US"/>
        </a:p>
      </dgm:t>
    </dgm:pt>
    <dgm:pt modelId="{74B605BD-E7E0-4CFC-A50C-3DAE1B6CFB00}">
      <dgm:prSet/>
      <dgm:spPr/>
      <dgm:t>
        <a:bodyPr/>
        <a:lstStyle/>
        <a:p>
          <a:pPr>
            <a:lnSpc>
              <a:spcPct val="100000"/>
            </a:lnSpc>
          </a:pPr>
          <a:r>
            <a:rPr lang="en-US"/>
            <a:t>Google announced that Android now works on RISC-V</a:t>
          </a:r>
        </a:p>
      </dgm:t>
    </dgm:pt>
    <dgm:pt modelId="{AECD2B31-5E9C-49E5-B89F-58216B8C546A}" type="parTrans" cxnId="{75EE700B-44CA-46B2-AFA7-293F2DD32B75}">
      <dgm:prSet/>
      <dgm:spPr/>
      <dgm:t>
        <a:bodyPr/>
        <a:lstStyle/>
        <a:p>
          <a:endParaRPr lang="en-US"/>
        </a:p>
      </dgm:t>
    </dgm:pt>
    <dgm:pt modelId="{2FB3ECF1-8AF5-4D73-A77E-AA2B1DF09DB7}" type="sibTrans" cxnId="{75EE700B-44CA-46B2-AFA7-293F2DD32B75}">
      <dgm:prSet/>
      <dgm:spPr/>
      <dgm:t>
        <a:bodyPr/>
        <a:lstStyle/>
        <a:p>
          <a:endParaRPr lang="en-US"/>
        </a:p>
      </dgm:t>
    </dgm:pt>
    <dgm:pt modelId="{40CD17C5-8D14-42A3-9A35-39A88979BE9F}" type="pres">
      <dgm:prSet presAssocID="{88A0AAD9-9296-4924-9C30-5C1C957917AF}" presName="root" presStyleCnt="0">
        <dgm:presLayoutVars>
          <dgm:dir/>
          <dgm:resizeHandles val="exact"/>
        </dgm:presLayoutVars>
      </dgm:prSet>
      <dgm:spPr/>
    </dgm:pt>
    <dgm:pt modelId="{6BE50BEE-AFE2-4599-BFAD-91125DF57AA6}" type="pres">
      <dgm:prSet presAssocID="{CE8AC686-234D-4501-AB23-2BE086532A39}" presName="compNode" presStyleCnt="0"/>
      <dgm:spPr/>
    </dgm:pt>
    <dgm:pt modelId="{C90E2F6E-9493-48B7-BEFB-75AD4963D286}" type="pres">
      <dgm:prSet presAssocID="{CE8AC686-234D-4501-AB23-2BE086532A39}" presName="bgRect" presStyleLbl="bgShp" presStyleIdx="0" presStyleCnt="5"/>
      <dgm:spPr/>
    </dgm:pt>
    <dgm:pt modelId="{C7142370-D866-458C-B680-4DAB544C25DA}" type="pres">
      <dgm:prSet presAssocID="{CE8AC686-234D-4501-AB23-2BE086532A3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hopping cart"/>
        </a:ext>
      </dgm:extLst>
    </dgm:pt>
    <dgm:pt modelId="{283BB252-CE74-470D-A63B-C24E40C936E7}" type="pres">
      <dgm:prSet presAssocID="{CE8AC686-234D-4501-AB23-2BE086532A39}" presName="spaceRect" presStyleCnt="0"/>
      <dgm:spPr/>
    </dgm:pt>
    <dgm:pt modelId="{280D7FE5-4092-4CD6-8E6A-677863344149}" type="pres">
      <dgm:prSet presAssocID="{CE8AC686-234D-4501-AB23-2BE086532A39}" presName="parTx" presStyleLbl="revTx" presStyleIdx="0" presStyleCnt="5">
        <dgm:presLayoutVars>
          <dgm:chMax val="0"/>
          <dgm:chPref val="0"/>
        </dgm:presLayoutVars>
      </dgm:prSet>
      <dgm:spPr/>
    </dgm:pt>
    <dgm:pt modelId="{760BF314-D229-44C9-A6C3-38200D0530DB}" type="pres">
      <dgm:prSet presAssocID="{BA321B5A-E70F-442C-A8F4-8FC458566B3C}" presName="sibTrans" presStyleCnt="0"/>
      <dgm:spPr/>
    </dgm:pt>
    <dgm:pt modelId="{CFA7E702-006A-4355-AD65-20CA5CBF40A8}" type="pres">
      <dgm:prSet presAssocID="{823899CF-A61A-4240-B343-16018CD72B23}" presName="compNode" presStyleCnt="0"/>
      <dgm:spPr/>
    </dgm:pt>
    <dgm:pt modelId="{0111DC39-47F6-41EE-AEF5-B7DEA5455258}" type="pres">
      <dgm:prSet presAssocID="{823899CF-A61A-4240-B343-16018CD72B23}" presName="bgRect" presStyleLbl="bgShp" presStyleIdx="1" presStyleCnt="5"/>
      <dgm:spPr/>
    </dgm:pt>
    <dgm:pt modelId="{2BDE924E-BAF0-4029-A7BC-371E014641A8}" type="pres">
      <dgm:prSet presAssocID="{823899CF-A61A-4240-B343-16018CD72B2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untains"/>
        </a:ext>
      </dgm:extLst>
    </dgm:pt>
    <dgm:pt modelId="{49CB3DE9-8410-4980-90A3-6D6E8BCFCFAD}" type="pres">
      <dgm:prSet presAssocID="{823899CF-A61A-4240-B343-16018CD72B23}" presName="spaceRect" presStyleCnt="0"/>
      <dgm:spPr/>
    </dgm:pt>
    <dgm:pt modelId="{A28792CC-0F3D-40FF-BDA6-9C58E659828A}" type="pres">
      <dgm:prSet presAssocID="{823899CF-A61A-4240-B343-16018CD72B23}" presName="parTx" presStyleLbl="revTx" presStyleIdx="1" presStyleCnt="5">
        <dgm:presLayoutVars>
          <dgm:chMax val="0"/>
          <dgm:chPref val="0"/>
        </dgm:presLayoutVars>
      </dgm:prSet>
      <dgm:spPr/>
    </dgm:pt>
    <dgm:pt modelId="{D905FADF-DD0D-481B-9F47-BCB6F99C5C10}" type="pres">
      <dgm:prSet presAssocID="{3CDF454C-4910-4A1C-9FF6-6EDA8449DC73}" presName="sibTrans" presStyleCnt="0"/>
      <dgm:spPr/>
    </dgm:pt>
    <dgm:pt modelId="{55A7A2D9-C571-43AE-A39C-05F8E0887CC0}" type="pres">
      <dgm:prSet presAssocID="{E51F86C4-4379-44D4-9374-28E7743149E6}" presName="compNode" presStyleCnt="0"/>
      <dgm:spPr/>
    </dgm:pt>
    <dgm:pt modelId="{AE48CEC4-269E-48D5-8972-ED8C227158A4}" type="pres">
      <dgm:prSet presAssocID="{E51F86C4-4379-44D4-9374-28E7743149E6}" presName="bgRect" presStyleLbl="bgShp" presStyleIdx="2" presStyleCnt="5"/>
      <dgm:spPr/>
    </dgm:pt>
    <dgm:pt modelId="{59326455-B6C8-4571-B69F-5A571F67823F}" type="pres">
      <dgm:prSet presAssocID="{E51F86C4-4379-44D4-9374-28E7743149E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arth Globe Americas"/>
        </a:ext>
      </dgm:extLst>
    </dgm:pt>
    <dgm:pt modelId="{5DBEA057-F456-4E1B-A18C-B8FE3A2275F2}" type="pres">
      <dgm:prSet presAssocID="{E51F86C4-4379-44D4-9374-28E7743149E6}" presName="spaceRect" presStyleCnt="0"/>
      <dgm:spPr/>
    </dgm:pt>
    <dgm:pt modelId="{3CDBC271-5ABC-4656-B562-8F0E40F54B8C}" type="pres">
      <dgm:prSet presAssocID="{E51F86C4-4379-44D4-9374-28E7743149E6}" presName="parTx" presStyleLbl="revTx" presStyleIdx="2" presStyleCnt="5">
        <dgm:presLayoutVars>
          <dgm:chMax val="0"/>
          <dgm:chPref val="0"/>
        </dgm:presLayoutVars>
      </dgm:prSet>
      <dgm:spPr/>
    </dgm:pt>
    <dgm:pt modelId="{912F9CB2-97A9-44D5-8DA9-08207C11DBF5}" type="pres">
      <dgm:prSet presAssocID="{F0ACC6C4-E5D0-4F33-8E3A-7150C11D58EB}" presName="sibTrans" presStyleCnt="0"/>
      <dgm:spPr/>
    </dgm:pt>
    <dgm:pt modelId="{C1D95AD2-94FA-491E-8149-B2A01CE00DCB}" type="pres">
      <dgm:prSet presAssocID="{A7DB2DE4-6B47-473D-808F-58B86A395FBF}" presName="compNode" presStyleCnt="0"/>
      <dgm:spPr/>
    </dgm:pt>
    <dgm:pt modelId="{4FBF088A-B734-4B72-BD75-E659B81787DA}" type="pres">
      <dgm:prSet presAssocID="{A7DB2DE4-6B47-473D-808F-58B86A395FBF}" presName="bgRect" presStyleLbl="bgShp" presStyleIdx="3" presStyleCnt="5"/>
      <dgm:spPr/>
    </dgm:pt>
    <dgm:pt modelId="{FD88BE56-3790-49F3-BBE5-2AD61FFD8B31}" type="pres">
      <dgm:prSet presAssocID="{A7DB2DE4-6B47-473D-808F-58B86A395FB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Apple"/>
        </a:ext>
      </dgm:extLst>
    </dgm:pt>
    <dgm:pt modelId="{2FB08F2C-49BE-45E2-B3AA-44B9F4EEA212}" type="pres">
      <dgm:prSet presAssocID="{A7DB2DE4-6B47-473D-808F-58B86A395FBF}" presName="spaceRect" presStyleCnt="0"/>
      <dgm:spPr/>
    </dgm:pt>
    <dgm:pt modelId="{324015E5-1099-4C88-A7AD-5914E82D56BD}" type="pres">
      <dgm:prSet presAssocID="{A7DB2DE4-6B47-473D-808F-58B86A395FBF}" presName="parTx" presStyleLbl="revTx" presStyleIdx="3" presStyleCnt="5">
        <dgm:presLayoutVars>
          <dgm:chMax val="0"/>
          <dgm:chPref val="0"/>
        </dgm:presLayoutVars>
      </dgm:prSet>
      <dgm:spPr/>
    </dgm:pt>
    <dgm:pt modelId="{AE01FE45-47D2-4A56-BD69-F09BCFCA0C71}" type="pres">
      <dgm:prSet presAssocID="{280730E1-9291-41AF-B595-77EEA2385CD9}" presName="sibTrans" presStyleCnt="0"/>
      <dgm:spPr/>
    </dgm:pt>
    <dgm:pt modelId="{6A78F32E-2336-48DD-96CF-2425105EB4E3}" type="pres">
      <dgm:prSet presAssocID="{74B605BD-E7E0-4CFC-A50C-3DAE1B6CFB00}" presName="compNode" presStyleCnt="0"/>
      <dgm:spPr/>
    </dgm:pt>
    <dgm:pt modelId="{8F524E3E-978A-42AB-93C5-A5C4B5F4976D}" type="pres">
      <dgm:prSet presAssocID="{74B605BD-E7E0-4CFC-A50C-3DAE1B6CFB00}" presName="bgRect" presStyleLbl="bgShp" presStyleIdx="4" presStyleCnt="5"/>
      <dgm:spPr/>
    </dgm:pt>
    <dgm:pt modelId="{841DD8DA-F79E-48F1-948E-AF5C17E4F23D}" type="pres">
      <dgm:prSet presAssocID="{74B605BD-E7E0-4CFC-A50C-3DAE1B6CFB0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mart Phone"/>
        </a:ext>
      </dgm:extLst>
    </dgm:pt>
    <dgm:pt modelId="{9C4CB1B0-9099-4382-B626-892ACB4EE4AA}" type="pres">
      <dgm:prSet presAssocID="{74B605BD-E7E0-4CFC-A50C-3DAE1B6CFB00}" presName="spaceRect" presStyleCnt="0"/>
      <dgm:spPr/>
    </dgm:pt>
    <dgm:pt modelId="{B307E4B2-10A5-4288-BE3B-E127F5C82189}" type="pres">
      <dgm:prSet presAssocID="{74B605BD-E7E0-4CFC-A50C-3DAE1B6CFB00}" presName="parTx" presStyleLbl="revTx" presStyleIdx="4" presStyleCnt="5">
        <dgm:presLayoutVars>
          <dgm:chMax val="0"/>
          <dgm:chPref val="0"/>
        </dgm:presLayoutVars>
      </dgm:prSet>
      <dgm:spPr/>
    </dgm:pt>
  </dgm:ptLst>
  <dgm:cxnLst>
    <dgm:cxn modelId="{75EE700B-44CA-46B2-AFA7-293F2DD32B75}" srcId="{88A0AAD9-9296-4924-9C30-5C1C957917AF}" destId="{74B605BD-E7E0-4CFC-A50C-3DAE1B6CFB00}" srcOrd="4" destOrd="0" parTransId="{AECD2B31-5E9C-49E5-B89F-58216B8C546A}" sibTransId="{2FB3ECF1-8AF5-4D73-A77E-AA2B1DF09DB7}"/>
    <dgm:cxn modelId="{556D2124-CC24-4CC0-8CDD-E2AF31779E4F}" type="presOf" srcId="{74B605BD-E7E0-4CFC-A50C-3DAE1B6CFB00}" destId="{B307E4B2-10A5-4288-BE3B-E127F5C82189}" srcOrd="0" destOrd="0" presId="urn:microsoft.com/office/officeart/2018/2/layout/IconVerticalSolidList"/>
    <dgm:cxn modelId="{EE456828-1E74-439E-B361-33FC848A6998}" srcId="{88A0AAD9-9296-4924-9C30-5C1C957917AF}" destId="{E51F86C4-4379-44D4-9374-28E7743149E6}" srcOrd="2" destOrd="0" parTransId="{4ED655AB-5669-4D2E-B807-9C97CC61DFB6}" sibTransId="{F0ACC6C4-E5D0-4F33-8E3A-7150C11D58EB}"/>
    <dgm:cxn modelId="{E3EBA36E-4C49-44E4-9503-005A55CE4549}" type="presOf" srcId="{A7DB2DE4-6B47-473D-808F-58B86A395FBF}" destId="{324015E5-1099-4C88-A7AD-5914E82D56BD}" srcOrd="0" destOrd="0" presId="urn:microsoft.com/office/officeart/2018/2/layout/IconVerticalSolidList"/>
    <dgm:cxn modelId="{48F97F75-5171-4496-8E58-393102D25B23}" type="presOf" srcId="{CE8AC686-234D-4501-AB23-2BE086532A39}" destId="{280D7FE5-4092-4CD6-8E6A-677863344149}" srcOrd="0" destOrd="0" presId="urn:microsoft.com/office/officeart/2018/2/layout/IconVerticalSolidList"/>
    <dgm:cxn modelId="{8A9EB889-31FD-4CBE-84F4-75BEA904C048}" type="presOf" srcId="{E51F86C4-4379-44D4-9374-28E7743149E6}" destId="{3CDBC271-5ABC-4656-B562-8F0E40F54B8C}" srcOrd="0" destOrd="0" presId="urn:microsoft.com/office/officeart/2018/2/layout/IconVerticalSolidList"/>
    <dgm:cxn modelId="{5A6E639B-0376-410C-8660-8EDEA8C39FAA}" srcId="{88A0AAD9-9296-4924-9C30-5C1C957917AF}" destId="{823899CF-A61A-4240-B343-16018CD72B23}" srcOrd="1" destOrd="0" parTransId="{64E6DB41-6E1D-46EB-BE55-9F7B1B4F8E27}" sibTransId="{3CDF454C-4910-4A1C-9FF6-6EDA8449DC73}"/>
    <dgm:cxn modelId="{E09FE3B9-778F-454D-B9D4-D1158F200140}" srcId="{88A0AAD9-9296-4924-9C30-5C1C957917AF}" destId="{CE8AC686-234D-4501-AB23-2BE086532A39}" srcOrd="0" destOrd="0" parTransId="{974A10D3-EF61-4CC4-B3AE-047C64EA1136}" sibTransId="{BA321B5A-E70F-442C-A8F4-8FC458566B3C}"/>
    <dgm:cxn modelId="{D53121C4-81C2-4D21-B14F-6CDF62FAED4C}" type="presOf" srcId="{88A0AAD9-9296-4924-9C30-5C1C957917AF}" destId="{40CD17C5-8D14-42A3-9A35-39A88979BE9F}" srcOrd="0" destOrd="0" presId="urn:microsoft.com/office/officeart/2018/2/layout/IconVerticalSolidList"/>
    <dgm:cxn modelId="{E5501DCE-AB4E-4FB5-B7C5-CAC87DBEA0BC}" srcId="{88A0AAD9-9296-4924-9C30-5C1C957917AF}" destId="{A7DB2DE4-6B47-473D-808F-58B86A395FBF}" srcOrd="3" destOrd="0" parTransId="{AD6A134A-7C52-4201-AD2F-9BFAD44BE7CA}" sibTransId="{280730E1-9291-41AF-B595-77EEA2385CD9}"/>
    <dgm:cxn modelId="{45BE7EEC-CF74-48CA-8F01-988F2B05C59A}" type="presOf" srcId="{823899CF-A61A-4240-B343-16018CD72B23}" destId="{A28792CC-0F3D-40FF-BDA6-9C58E659828A}" srcOrd="0" destOrd="0" presId="urn:microsoft.com/office/officeart/2018/2/layout/IconVerticalSolidList"/>
    <dgm:cxn modelId="{D0D2E8F2-DCCF-4335-B638-309A29A5BA64}" type="presParOf" srcId="{40CD17C5-8D14-42A3-9A35-39A88979BE9F}" destId="{6BE50BEE-AFE2-4599-BFAD-91125DF57AA6}" srcOrd="0" destOrd="0" presId="urn:microsoft.com/office/officeart/2018/2/layout/IconVerticalSolidList"/>
    <dgm:cxn modelId="{0320896B-125C-488C-81F9-2928B14D9287}" type="presParOf" srcId="{6BE50BEE-AFE2-4599-BFAD-91125DF57AA6}" destId="{C90E2F6E-9493-48B7-BEFB-75AD4963D286}" srcOrd="0" destOrd="0" presId="urn:microsoft.com/office/officeart/2018/2/layout/IconVerticalSolidList"/>
    <dgm:cxn modelId="{4FAFF5A9-BF7D-4E10-B01C-993B4296A3F4}" type="presParOf" srcId="{6BE50BEE-AFE2-4599-BFAD-91125DF57AA6}" destId="{C7142370-D866-458C-B680-4DAB544C25DA}" srcOrd="1" destOrd="0" presId="urn:microsoft.com/office/officeart/2018/2/layout/IconVerticalSolidList"/>
    <dgm:cxn modelId="{D33F9694-4D47-41FD-BDF6-62C284F47440}" type="presParOf" srcId="{6BE50BEE-AFE2-4599-BFAD-91125DF57AA6}" destId="{283BB252-CE74-470D-A63B-C24E40C936E7}" srcOrd="2" destOrd="0" presId="urn:microsoft.com/office/officeart/2018/2/layout/IconVerticalSolidList"/>
    <dgm:cxn modelId="{D73F1CEE-2A0D-46E0-8CC8-A9EDECAC5590}" type="presParOf" srcId="{6BE50BEE-AFE2-4599-BFAD-91125DF57AA6}" destId="{280D7FE5-4092-4CD6-8E6A-677863344149}" srcOrd="3" destOrd="0" presId="urn:microsoft.com/office/officeart/2018/2/layout/IconVerticalSolidList"/>
    <dgm:cxn modelId="{D5FE03F7-5BDD-4582-9E57-2556B023C2D5}" type="presParOf" srcId="{40CD17C5-8D14-42A3-9A35-39A88979BE9F}" destId="{760BF314-D229-44C9-A6C3-38200D0530DB}" srcOrd="1" destOrd="0" presId="urn:microsoft.com/office/officeart/2018/2/layout/IconVerticalSolidList"/>
    <dgm:cxn modelId="{F31198C9-BCE6-40C2-B7E0-907504A01A6C}" type="presParOf" srcId="{40CD17C5-8D14-42A3-9A35-39A88979BE9F}" destId="{CFA7E702-006A-4355-AD65-20CA5CBF40A8}" srcOrd="2" destOrd="0" presId="urn:microsoft.com/office/officeart/2018/2/layout/IconVerticalSolidList"/>
    <dgm:cxn modelId="{BD74D611-FFA4-40D2-94EC-FADFBB666D33}" type="presParOf" srcId="{CFA7E702-006A-4355-AD65-20CA5CBF40A8}" destId="{0111DC39-47F6-41EE-AEF5-B7DEA5455258}" srcOrd="0" destOrd="0" presId="urn:microsoft.com/office/officeart/2018/2/layout/IconVerticalSolidList"/>
    <dgm:cxn modelId="{838781FB-2963-42F1-A541-EA287DFD8470}" type="presParOf" srcId="{CFA7E702-006A-4355-AD65-20CA5CBF40A8}" destId="{2BDE924E-BAF0-4029-A7BC-371E014641A8}" srcOrd="1" destOrd="0" presId="urn:microsoft.com/office/officeart/2018/2/layout/IconVerticalSolidList"/>
    <dgm:cxn modelId="{27A79E0E-627E-4C1F-8CA1-82B49A6E5FDE}" type="presParOf" srcId="{CFA7E702-006A-4355-AD65-20CA5CBF40A8}" destId="{49CB3DE9-8410-4980-90A3-6D6E8BCFCFAD}" srcOrd="2" destOrd="0" presId="urn:microsoft.com/office/officeart/2018/2/layout/IconVerticalSolidList"/>
    <dgm:cxn modelId="{9BA13A7C-3A6E-4D38-B088-20BB6DCA82FE}" type="presParOf" srcId="{CFA7E702-006A-4355-AD65-20CA5CBF40A8}" destId="{A28792CC-0F3D-40FF-BDA6-9C58E659828A}" srcOrd="3" destOrd="0" presId="urn:microsoft.com/office/officeart/2018/2/layout/IconVerticalSolidList"/>
    <dgm:cxn modelId="{11F006F8-CF50-485C-9DB6-C23DB905ED65}" type="presParOf" srcId="{40CD17C5-8D14-42A3-9A35-39A88979BE9F}" destId="{D905FADF-DD0D-481B-9F47-BCB6F99C5C10}" srcOrd="3" destOrd="0" presId="urn:microsoft.com/office/officeart/2018/2/layout/IconVerticalSolidList"/>
    <dgm:cxn modelId="{9D736698-4A61-4BB5-8012-562167A3B1F3}" type="presParOf" srcId="{40CD17C5-8D14-42A3-9A35-39A88979BE9F}" destId="{55A7A2D9-C571-43AE-A39C-05F8E0887CC0}" srcOrd="4" destOrd="0" presId="urn:microsoft.com/office/officeart/2018/2/layout/IconVerticalSolidList"/>
    <dgm:cxn modelId="{97158C82-42FF-48D1-BEBD-4176A4D63B3B}" type="presParOf" srcId="{55A7A2D9-C571-43AE-A39C-05F8E0887CC0}" destId="{AE48CEC4-269E-48D5-8972-ED8C227158A4}" srcOrd="0" destOrd="0" presId="urn:microsoft.com/office/officeart/2018/2/layout/IconVerticalSolidList"/>
    <dgm:cxn modelId="{4B52A260-0881-454E-8E3C-9E99AD91F998}" type="presParOf" srcId="{55A7A2D9-C571-43AE-A39C-05F8E0887CC0}" destId="{59326455-B6C8-4571-B69F-5A571F67823F}" srcOrd="1" destOrd="0" presId="urn:microsoft.com/office/officeart/2018/2/layout/IconVerticalSolidList"/>
    <dgm:cxn modelId="{E46BF412-7162-4E05-BEC5-8D2E9CCB8C52}" type="presParOf" srcId="{55A7A2D9-C571-43AE-A39C-05F8E0887CC0}" destId="{5DBEA057-F456-4E1B-A18C-B8FE3A2275F2}" srcOrd="2" destOrd="0" presId="urn:microsoft.com/office/officeart/2018/2/layout/IconVerticalSolidList"/>
    <dgm:cxn modelId="{5C2E4017-3A47-4971-B094-1CAAAF58B94B}" type="presParOf" srcId="{55A7A2D9-C571-43AE-A39C-05F8E0887CC0}" destId="{3CDBC271-5ABC-4656-B562-8F0E40F54B8C}" srcOrd="3" destOrd="0" presId="urn:microsoft.com/office/officeart/2018/2/layout/IconVerticalSolidList"/>
    <dgm:cxn modelId="{21CF74A8-7301-47E1-9182-3963352152C2}" type="presParOf" srcId="{40CD17C5-8D14-42A3-9A35-39A88979BE9F}" destId="{912F9CB2-97A9-44D5-8DA9-08207C11DBF5}" srcOrd="5" destOrd="0" presId="urn:microsoft.com/office/officeart/2018/2/layout/IconVerticalSolidList"/>
    <dgm:cxn modelId="{BE4A897A-8775-4D65-98E6-3B0B9ACFFB6B}" type="presParOf" srcId="{40CD17C5-8D14-42A3-9A35-39A88979BE9F}" destId="{C1D95AD2-94FA-491E-8149-B2A01CE00DCB}" srcOrd="6" destOrd="0" presId="urn:microsoft.com/office/officeart/2018/2/layout/IconVerticalSolidList"/>
    <dgm:cxn modelId="{81075B63-847E-4E59-901B-C0674C2DC77D}" type="presParOf" srcId="{C1D95AD2-94FA-491E-8149-B2A01CE00DCB}" destId="{4FBF088A-B734-4B72-BD75-E659B81787DA}" srcOrd="0" destOrd="0" presId="urn:microsoft.com/office/officeart/2018/2/layout/IconVerticalSolidList"/>
    <dgm:cxn modelId="{F4B9A5A1-F97A-4593-8B44-51EB293FA3E0}" type="presParOf" srcId="{C1D95AD2-94FA-491E-8149-B2A01CE00DCB}" destId="{FD88BE56-3790-49F3-BBE5-2AD61FFD8B31}" srcOrd="1" destOrd="0" presId="urn:microsoft.com/office/officeart/2018/2/layout/IconVerticalSolidList"/>
    <dgm:cxn modelId="{20602FCE-84D4-4BFA-B91A-83EB25C6E52D}" type="presParOf" srcId="{C1D95AD2-94FA-491E-8149-B2A01CE00DCB}" destId="{2FB08F2C-49BE-45E2-B3AA-44B9F4EEA212}" srcOrd="2" destOrd="0" presId="urn:microsoft.com/office/officeart/2018/2/layout/IconVerticalSolidList"/>
    <dgm:cxn modelId="{6C4656E3-449A-4566-81D1-CBBB8E817B40}" type="presParOf" srcId="{C1D95AD2-94FA-491E-8149-B2A01CE00DCB}" destId="{324015E5-1099-4C88-A7AD-5914E82D56BD}" srcOrd="3" destOrd="0" presId="urn:microsoft.com/office/officeart/2018/2/layout/IconVerticalSolidList"/>
    <dgm:cxn modelId="{0BF10CA1-33C7-49E8-B9E4-187674C14F33}" type="presParOf" srcId="{40CD17C5-8D14-42A3-9A35-39A88979BE9F}" destId="{AE01FE45-47D2-4A56-BD69-F09BCFCA0C71}" srcOrd="7" destOrd="0" presId="urn:microsoft.com/office/officeart/2018/2/layout/IconVerticalSolidList"/>
    <dgm:cxn modelId="{EEF9ABB6-ABFA-4C60-9230-4D686759791C}" type="presParOf" srcId="{40CD17C5-8D14-42A3-9A35-39A88979BE9F}" destId="{6A78F32E-2336-48DD-96CF-2425105EB4E3}" srcOrd="8" destOrd="0" presId="urn:microsoft.com/office/officeart/2018/2/layout/IconVerticalSolidList"/>
    <dgm:cxn modelId="{4E08D5C4-8B5B-4CF6-AF6A-E05CCCBB6CAF}" type="presParOf" srcId="{6A78F32E-2336-48DD-96CF-2425105EB4E3}" destId="{8F524E3E-978A-42AB-93C5-A5C4B5F4976D}" srcOrd="0" destOrd="0" presId="urn:microsoft.com/office/officeart/2018/2/layout/IconVerticalSolidList"/>
    <dgm:cxn modelId="{353EBF01-B32D-49C4-80E7-130AC00AD396}" type="presParOf" srcId="{6A78F32E-2336-48DD-96CF-2425105EB4E3}" destId="{841DD8DA-F79E-48F1-948E-AF5C17E4F23D}" srcOrd="1" destOrd="0" presId="urn:microsoft.com/office/officeart/2018/2/layout/IconVerticalSolidList"/>
    <dgm:cxn modelId="{1F666569-8D91-4C52-A392-DFF5B823FC80}" type="presParOf" srcId="{6A78F32E-2336-48DD-96CF-2425105EB4E3}" destId="{9C4CB1B0-9099-4382-B626-892ACB4EE4AA}" srcOrd="2" destOrd="0" presId="urn:microsoft.com/office/officeart/2018/2/layout/IconVerticalSolidList"/>
    <dgm:cxn modelId="{D146BFE7-2531-4E54-8B7A-62269C2B9686}" type="presParOf" srcId="{6A78F32E-2336-48DD-96CF-2425105EB4E3}" destId="{B307E4B2-10A5-4288-BE3B-E127F5C8218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942EC-2647-49F1-8C8F-8674AF101249}">
      <dsp:nvSpPr>
        <dsp:cNvPr id="0" name=""/>
        <dsp:cNvSpPr/>
      </dsp:nvSpPr>
      <dsp:spPr>
        <a:xfrm>
          <a:off x="478800" y="1095669"/>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78D99A-6734-4529-9811-86CAE09EE195}">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079E91-C958-490E-94DB-BFE6B2AB640A}">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latin typeface="Calibri Light" panose="020F0302020204030204"/>
            </a:rPr>
            <a:t>History &amp; Vendors - Steve</a:t>
          </a:r>
          <a:endParaRPr lang="en-US" sz="1500" kern="1200"/>
        </a:p>
      </dsp:txBody>
      <dsp:txXfrm>
        <a:off x="127800" y="2535669"/>
        <a:ext cx="1800000" cy="720000"/>
      </dsp:txXfrm>
    </dsp:sp>
    <dsp:sp modelId="{32D1878F-8DE5-4831-8EDE-C71CE8DAA940}">
      <dsp:nvSpPr>
        <dsp:cNvPr id="0" name=""/>
        <dsp:cNvSpPr/>
      </dsp:nvSpPr>
      <dsp:spPr>
        <a:xfrm>
          <a:off x="2593800" y="1095669"/>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63580A-D096-4CA3-817E-DA272B782518}">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9518A2-68ED-4A8A-A9A2-F933AF308584}">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CPU Architecture</a:t>
          </a:r>
          <a:r>
            <a:rPr lang="en-US" sz="1500" kern="1200">
              <a:latin typeface="Calibri Light" panose="020F0302020204030204"/>
            </a:rPr>
            <a:t> - Steve</a:t>
          </a:r>
          <a:endParaRPr lang="en-US" sz="1500" kern="1200"/>
        </a:p>
      </dsp:txBody>
      <dsp:txXfrm>
        <a:off x="2242800" y="2535669"/>
        <a:ext cx="1800000" cy="720000"/>
      </dsp:txXfrm>
    </dsp:sp>
    <dsp:sp modelId="{3C0323E3-8B54-4798-8DE7-D24F2421D3EA}">
      <dsp:nvSpPr>
        <dsp:cNvPr id="0" name=""/>
        <dsp:cNvSpPr/>
      </dsp:nvSpPr>
      <dsp:spPr>
        <a:xfrm>
          <a:off x="4708800" y="1095669"/>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6DB36B-ACCE-46F7-873D-79AF0A91CB3F}">
      <dsp:nvSpPr>
        <dsp:cNvPr id="0" name=""/>
        <dsp:cNvSpPr/>
      </dsp:nvSpPr>
      <dsp:spPr>
        <a:xfrm>
          <a:off x="4942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653A00-5CFC-45B0-BE90-DBD7C82ECB32}">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latin typeface="Calibri Light" panose="020F0302020204030204"/>
            </a:rPr>
            <a:t>CPU Memory Management – Mohamed</a:t>
          </a:r>
        </a:p>
      </dsp:txBody>
      <dsp:txXfrm>
        <a:off x="4357800" y="2535669"/>
        <a:ext cx="1800000" cy="720000"/>
      </dsp:txXfrm>
    </dsp:sp>
    <dsp:sp modelId="{E2582216-1EE8-428E-8068-8324857CAAA4}">
      <dsp:nvSpPr>
        <dsp:cNvPr id="0" name=""/>
        <dsp:cNvSpPr/>
      </dsp:nvSpPr>
      <dsp:spPr>
        <a:xfrm>
          <a:off x="6823800" y="1095669"/>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080829-BD80-434F-A2CA-4C6B39E7C547}">
      <dsp:nvSpPr>
        <dsp:cNvPr id="0" name=""/>
        <dsp:cNvSpPr/>
      </dsp:nvSpPr>
      <dsp:spPr>
        <a:xfrm>
          <a:off x="7057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183594-399E-47C5-8773-0FBB377B5AA5}">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latin typeface="Calibri Light" panose="020F0302020204030204"/>
            </a:rPr>
            <a:t>ISA Architecture - Touko</a:t>
          </a:r>
          <a:endParaRPr lang="en-US" sz="1500" kern="1200"/>
        </a:p>
      </dsp:txBody>
      <dsp:txXfrm>
        <a:off x="6472800" y="2535669"/>
        <a:ext cx="1800000" cy="720000"/>
      </dsp:txXfrm>
    </dsp:sp>
    <dsp:sp modelId="{BD31151B-9CBC-4927-A65E-CCE8D8708C9A}">
      <dsp:nvSpPr>
        <dsp:cNvPr id="0" name=""/>
        <dsp:cNvSpPr/>
      </dsp:nvSpPr>
      <dsp:spPr>
        <a:xfrm>
          <a:off x="8938800" y="1095669"/>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AB7233-D970-478D-B5DA-B916B4B57D2E}">
      <dsp:nvSpPr>
        <dsp:cNvPr id="0" name=""/>
        <dsp:cNvSpPr/>
      </dsp:nvSpPr>
      <dsp:spPr>
        <a:xfrm>
          <a:off x="9172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13F516-EEAE-4F98-85D7-28871F0FB424}">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latin typeface="Calibri Light" panose="020F0302020204030204"/>
            </a:rPr>
            <a:t>Sample Program - Touko</a:t>
          </a:r>
          <a:endParaRPr lang="en-US" sz="1500" kern="1200"/>
        </a:p>
      </dsp:txBody>
      <dsp:txXfrm>
        <a:off x="8587800" y="2535669"/>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B8D7A-A6E1-499F-B74F-4C03953C65F2}">
      <dsp:nvSpPr>
        <dsp:cNvPr id="0" name=""/>
        <dsp:cNvSpPr/>
      </dsp:nvSpPr>
      <dsp:spPr>
        <a:xfrm>
          <a:off x="0"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A07685-E85D-4BA5-8372-DD7728604841}">
      <dsp:nvSpPr>
        <dsp:cNvPr id="0" name=""/>
        <dsp:cNvSpPr/>
      </dsp:nvSpPr>
      <dsp:spPr>
        <a:xfrm>
          <a:off x="324326"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RISC-V ("Risk-Five") is </a:t>
          </a:r>
          <a:r>
            <a:rPr lang="en-US" sz="1900" kern="1200">
              <a:latin typeface="Calibri Light" panose="020F0302020204030204"/>
            </a:rPr>
            <a:t>the latest</a:t>
          </a:r>
          <a:r>
            <a:rPr lang="en-US" sz="1900" kern="1200"/>
            <a:t> generation of RISC processors</a:t>
          </a:r>
        </a:p>
      </dsp:txBody>
      <dsp:txXfrm>
        <a:off x="378614" y="886531"/>
        <a:ext cx="2810360" cy="1744948"/>
      </dsp:txXfrm>
    </dsp:sp>
    <dsp:sp modelId="{EED7B7DA-CF1D-4C95-8210-5D5A1EFB2EEB}">
      <dsp:nvSpPr>
        <dsp:cNvPr id="0" name=""/>
        <dsp:cNvSpPr/>
      </dsp:nvSpPr>
      <dsp:spPr>
        <a:xfrm>
          <a:off x="3567588"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39731A-5D8D-48EE-B719-1B2225CA0DE8}">
      <dsp:nvSpPr>
        <dsp:cNvPr id="0" name=""/>
        <dsp:cNvSpPr/>
      </dsp:nvSpPr>
      <dsp:spPr>
        <a:xfrm>
          <a:off x="3891915"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Started in 2010 at University of California, Berkely (UCB) as part of Parallel Computing Laboratory (Par Lab)</a:t>
          </a:r>
        </a:p>
      </dsp:txBody>
      <dsp:txXfrm>
        <a:off x="3946203" y="886531"/>
        <a:ext cx="2810360" cy="1744948"/>
      </dsp:txXfrm>
    </dsp:sp>
    <dsp:sp modelId="{3C2573D3-6950-4250-A6A6-AA4CBDB8E51F}">
      <dsp:nvSpPr>
        <dsp:cNvPr id="0" name=""/>
        <dsp:cNvSpPr/>
      </dsp:nvSpPr>
      <dsp:spPr>
        <a:xfrm>
          <a:off x="7135177"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28B4EB-BA97-45CC-A946-F951F44B5225}">
      <dsp:nvSpPr>
        <dsp:cNvPr id="0" name=""/>
        <dsp:cNvSpPr/>
      </dsp:nvSpPr>
      <dsp:spPr>
        <a:xfrm>
          <a:off x="7459503"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Development</a:t>
          </a:r>
          <a:r>
            <a:rPr lang="en-US" sz="1900" kern="1200">
              <a:latin typeface="Calibri Light" panose="020F0302020204030204"/>
            </a:rPr>
            <a:t> led</a:t>
          </a:r>
          <a:r>
            <a:rPr lang="en-US" sz="1900" kern="1200"/>
            <a:t> by professors Krste </a:t>
          </a:r>
          <a:r>
            <a:rPr lang="en-US" sz="1900" kern="1200" err="1"/>
            <a:t>Asanovic</a:t>
          </a:r>
          <a:r>
            <a:rPr lang="en-US" sz="1900" kern="1200"/>
            <a:t> and David Patterson </a:t>
          </a:r>
          <a:r>
            <a:rPr lang="en-US" sz="1900" kern="1200">
              <a:latin typeface="Calibri Light" panose="020F0302020204030204"/>
            </a:rPr>
            <a:t>with</a:t>
          </a:r>
          <a:r>
            <a:rPr lang="en-US" sz="1900" kern="1200"/>
            <a:t> graduate students </a:t>
          </a:r>
          <a:r>
            <a:rPr lang="en-US" sz="1900" kern="1200" err="1"/>
            <a:t>Yunsup</a:t>
          </a:r>
          <a:r>
            <a:rPr lang="en-US" sz="1900" kern="1200"/>
            <a:t> Lee and Andrew Waterman</a:t>
          </a:r>
          <a:endParaRPr lang="en-US" sz="1900" kern="1200">
            <a:latin typeface="Calibri Light" panose="020F0302020204030204"/>
          </a:endParaRPr>
        </a:p>
      </dsp:txBody>
      <dsp:txXfrm>
        <a:off x="7513791" y="886531"/>
        <a:ext cx="2810360" cy="1744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E2F6E-9493-48B7-BEFB-75AD4963D286}">
      <dsp:nvSpPr>
        <dsp:cNvPr id="0" name=""/>
        <dsp:cNvSpPr/>
      </dsp:nvSpPr>
      <dsp:spPr>
        <a:xfrm>
          <a:off x="0" y="2446"/>
          <a:ext cx="8736172" cy="5210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142370-D866-458C-B680-4DAB544C25DA}">
      <dsp:nvSpPr>
        <dsp:cNvPr id="0" name=""/>
        <dsp:cNvSpPr/>
      </dsp:nvSpPr>
      <dsp:spPr>
        <a:xfrm>
          <a:off x="157611" y="119677"/>
          <a:ext cx="286566" cy="2865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0D7FE5-4092-4CD6-8E6A-677863344149}">
      <dsp:nvSpPr>
        <dsp:cNvPr id="0" name=""/>
        <dsp:cNvSpPr/>
      </dsp:nvSpPr>
      <dsp:spPr>
        <a:xfrm>
          <a:off x="601789" y="2446"/>
          <a:ext cx="8134382" cy="521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142" tIns="55142" rIns="55142" bIns="55142" numCol="1" spcCol="1270" anchor="ctr" anchorCtr="0">
          <a:noAutofit/>
        </a:bodyPr>
        <a:lstStyle/>
        <a:p>
          <a:pPr marL="0" lvl="0" indent="0" algn="l" defTabSz="844550">
            <a:lnSpc>
              <a:spcPct val="100000"/>
            </a:lnSpc>
            <a:spcBef>
              <a:spcPct val="0"/>
            </a:spcBef>
            <a:spcAft>
              <a:spcPct val="35000"/>
            </a:spcAft>
            <a:buNone/>
          </a:pPr>
          <a:r>
            <a:rPr lang="en-US" sz="1900" kern="1200"/>
            <a:t>Qualcomm shipped a total of 650 million RISC-V cores</a:t>
          </a:r>
        </a:p>
      </dsp:txBody>
      <dsp:txXfrm>
        <a:off x="601789" y="2446"/>
        <a:ext cx="8134382" cy="521030"/>
      </dsp:txXfrm>
    </dsp:sp>
    <dsp:sp modelId="{0111DC39-47F6-41EE-AEF5-B7DEA5455258}">
      <dsp:nvSpPr>
        <dsp:cNvPr id="0" name=""/>
        <dsp:cNvSpPr/>
      </dsp:nvSpPr>
      <dsp:spPr>
        <a:xfrm>
          <a:off x="0" y="653734"/>
          <a:ext cx="8736172" cy="5210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DE924E-BAF0-4029-A7BC-371E014641A8}">
      <dsp:nvSpPr>
        <dsp:cNvPr id="0" name=""/>
        <dsp:cNvSpPr/>
      </dsp:nvSpPr>
      <dsp:spPr>
        <a:xfrm>
          <a:off x="157611" y="770965"/>
          <a:ext cx="286566" cy="2865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8792CC-0F3D-40FF-BDA6-9C58E659828A}">
      <dsp:nvSpPr>
        <dsp:cNvPr id="0" name=""/>
        <dsp:cNvSpPr/>
      </dsp:nvSpPr>
      <dsp:spPr>
        <a:xfrm>
          <a:off x="601789" y="653734"/>
          <a:ext cx="8134382" cy="521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142" tIns="55142" rIns="55142" bIns="55142" numCol="1" spcCol="1270" anchor="ctr" anchorCtr="0">
          <a:noAutofit/>
        </a:bodyPr>
        <a:lstStyle/>
        <a:p>
          <a:pPr marL="0" lvl="0" indent="0" algn="l" defTabSz="844550">
            <a:lnSpc>
              <a:spcPct val="100000"/>
            </a:lnSpc>
            <a:spcBef>
              <a:spcPct val="0"/>
            </a:spcBef>
            <a:spcAft>
              <a:spcPct val="35000"/>
            </a:spcAft>
            <a:buNone/>
          </a:pPr>
          <a:r>
            <a:rPr lang="en-US" sz="1900" kern="1200"/>
            <a:t>Andes and </a:t>
          </a:r>
          <a:r>
            <a:rPr lang="en-US" sz="1900" kern="1200" err="1"/>
            <a:t>Codasip</a:t>
          </a:r>
          <a:r>
            <a:rPr lang="en-US" sz="1900" kern="1200"/>
            <a:t> are each at over 2 billion RISC-V cores shipped</a:t>
          </a:r>
        </a:p>
      </dsp:txBody>
      <dsp:txXfrm>
        <a:off x="601789" y="653734"/>
        <a:ext cx="8134382" cy="521030"/>
      </dsp:txXfrm>
    </dsp:sp>
    <dsp:sp modelId="{AE48CEC4-269E-48D5-8972-ED8C227158A4}">
      <dsp:nvSpPr>
        <dsp:cNvPr id="0" name=""/>
        <dsp:cNvSpPr/>
      </dsp:nvSpPr>
      <dsp:spPr>
        <a:xfrm>
          <a:off x="0" y="1305021"/>
          <a:ext cx="8736172" cy="5210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326455-B6C8-4571-B69F-5A571F67823F}">
      <dsp:nvSpPr>
        <dsp:cNvPr id="0" name=""/>
        <dsp:cNvSpPr/>
      </dsp:nvSpPr>
      <dsp:spPr>
        <a:xfrm>
          <a:off x="157611" y="1422253"/>
          <a:ext cx="286566" cy="2865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BC271-5ABC-4656-B562-8F0E40F54B8C}">
      <dsp:nvSpPr>
        <dsp:cNvPr id="0" name=""/>
        <dsp:cNvSpPr/>
      </dsp:nvSpPr>
      <dsp:spPr>
        <a:xfrm>
          <a:off x="601789" y="1305021"/>
          <a:ext cx="8134382" cy="521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142" tIns="55142" rIns="55142" bIns="55142" numCol="1" spcCol="1270" anchor="ctr" anchorCtr="0">
          <a:noAutofit/>
        </a:bodyPr>
        <a:lstStyle/>
        <a:p>
          <a:pPr marL="0" lvl="0" indent="0" algn="l" defTabSz="844550">
            <a:lnSpc>
              <a:spcPct val="100000"/>
            </a:lnSpc>
            <a:spcBef>
              <a:spcPct val="0"/>
            </a:spcBef>
            <a:spcAft>
              <a:spcPct val="35000"/>
            </a:spcAft>
            <a:buNone/>
          </a:pPr>
          <a:r>
            <a:rPr lang="en-US" sz="1900" kern="1200"/>
            <a:t>Western Digital ships over a billion RISC-V cores a year</a:t>
          </a:r>
        </a:p>
      </dsp:txBody>
      <dsp:txXfrm>
        <a:off x="601789" y="1305021"/>
        <a:ext cx="8134382" cy="521030"/>
      </dsp:txXfrm>
    </dsp:sp>
    <dsp:sp modelId="{4FBF088A-B734-4B72-BD75-E659B81787DA}">
      <dsp:nvSpPr>
        <dsp:cNvPr id="0" name=""/>
        <dsp:cNvSpPr/>
      </dsp:nvSpPr>
      <dsp:spPr>
        <a:xfrm>
          <a:off x="0" y="1956309"/>
          <a:ext cx="8736172" cy="5210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8BE56-3790-49F3-BBE5-2AD61FFD8B31}">
      <dsp:nvSpPr>
        <dsp:cNvPr id="0" name=""/>
        <dsp:cNvSpPr/>
      </dsp:nvSpPr>
      <dsp:spPr>
        <a:xfrm>
          <a:off x="157611" y="2073541"/>
          <a:ext cx="286566" cy="2865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4015E5-1099-4C88-A7AD-5914E82D56BD}">
      <dsp:nvSpPr>
        <dsp:cNvPr id="0" name=""/>
        <dsp:cNvSpPr/>
      </dsp:nvSpPr>
      <dsp:spPr>
        <a:xfrm>
          <a:off x="601789" y="1956309"/>
          <a:ext cx="8134382" cy="521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142" tIns="55142" rIns="55142" bIns="55142" numCol="1" spcCol="1270" anchor="ctr" anchorCtr="0">
          <a:noAutofit/>
        </a:bodyPr>
        <a:lstStyle/>
        <a:p>
          <a:pPr marL="0" lvl="0" indent="0" algn="l" defTabSz="844550">
            <a:lnSpc>
              <a:spcPct val="100000"/>
            </a:lnSpc>
            <a:spcBef>
              <a:spcPct val="0"/>
            </a:spcBef>
            <a:spcAft>
              <a:spcPct val="35000"/>
            </a:spcAft>
            <a:buNone/>
          </a:pPr>
          <a:r>
            <a:rPr lang="en-US" sz="1900" kern="1200"/>
            <a:t>Apple is converting some non-user-facing </a:t>
          </a:r>
          <a:r>
            <a:rPr lang="en-US" sz="1900" b="1" kern="1200">
              <a:latin typeface="Calibri Light" panose="020F0302020204030204"/>
            </a:rPr>
            <a:t>systems </a:t>
          </a:r>
          <a:r>
            <a:rPr lang="en-US" sz="1900" kern="1200"/>
            <a:t>to RISC-V</a:t>
          </a:r>
          <a:endParaRPr lang="en-US" sz="1900" kern="1200">
            <a:latin typeface="Calibri Light" panose="020F0302020204030204"/>
          </a:endParaRPr>
        </a:p>
      </dsp:txBody>
      <dsp:txXfrm>
        <a:off x="601789" y="1956309"/>
        <a:ext cx="8134382" cy="521030"/>
      </dsp:txXfrm>
    </dsp:sp>
    <dsp:sp modelId="{8F524E3E-978A-42AB-93C5-A5C4B5F4976D}">
      <dsp:nvSpPr>
        <dsp:cNvPr id="0" name=""/>
        <dsp:cNvSpPr/>
      </dsp:nvSpPr>
      <dsp:spPr>
        <a:xfrm>
          <a:off x="0" y="2607597"/>
          <a:ext cx="8736172" cy="5210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1DD8DA-F79E-48F1-948E-AF5C17E4F23D}">
      <dsp:nvSpPr>
        <dsp:cNvPr id="0" name=""/>
        <dsp:cNvSpPr/>
      </dsp:nvSpPr>
      <dsp:spPr>
        <a:xfrm>
          <a:off x="157611" y="2724829"/>
          <a:ext cx="286566" cy="28656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07E4B2-10A5-4288-BE3B-E127F5C82189}">
      <dsp:nvSpPr>
        <dsp:cNvPr id="0" name=""/>
        <dsp:cNvSpPr/>
      </dsp:nvSpPr>
      <dsp:spPr>
        <a:xfrm>
          <a:off x="601789" y="2607597"/>
          <a:ext cx="8134382" cy="521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142" tIns="55142" rIns="55142" bIns="55142" numCol="1" spcCol="1270" anchor="ctr" anchorCtr="0">
          <a:noAutofit/>
        </a:bodyPr>
        <a:lstStyle/>
        <a:p>
          <a:pPr marL="0" lvl="0" indent="0" algn="l" defTabSz="844550">
            <a:lnSpc>
              <a:spcPct val="100000"/>
            </a:lnSpc>
            <a:spcBef>
              <a:spcPct val="0"/>
            </a:spcBef>
            <a:spcAft>
              <a:spcPct val="35000"/>
            </a:spcAft>
            <a:buNone/>
          </a:pPr>
          <a:r>
            <a:rPr lang="en-US" sz="1900" kern="1200"/>
            <a:t>Google announced that Android now works on RISC-V</a:t>
          </a:r>
        </a:p>
      </dsp:txBody>
      <dsp:txXfrm>
        <a:off x="601789" y="2607597"/>
        <a:ext cx="8134382" cy="52103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7/21/2023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7/21/2023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7/21/2023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7/21/2023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7/21/2023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7/21/2023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7/21/2023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7/21/2023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7/21/2023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7/21/2023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7/21/2023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7/21/2023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7/21/2023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2.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7/21/2023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7/21/2023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7/21/2023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90" r:id="rId10"/>
    <p:sldLayoutId id="2147483691" r:id="rId11"/>
    <p:sldLayoutId id="2147483693" r:id="rId12"/>
    <p:sldLayoutId id="2147483692" r:id="rId13"/>
    <p:sldLayoutId id="2147483694" r:id="rId14"/>
    <p:sldLayoutId id="2147483695"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hyperlink" Target="https://www.per-international.com/news-and-insights/risc-vs-cisc-architecture-which-is-better" TargetMode="External"/><Relationship Id="rId3" Type="http://schemas.openxmlformats.org/officeDocument/2006/relationships/hyperlink" Target="https://riscv.org/technical/specifications/" TargetMode="External"/><Relationship Id="rId7" Type="http://schemas.openxmlformats.org/officeDocument/2006/relationships/hyperlink" Target="https://www.ibm.com/ibm/history/ibm100/us/en/icons/risc/" TargetMode="External"/><Relationship Id="rId2" Type="http://schemas.openxmlformats.org/officeDocument/2006/relationships/hyperlink" Target="https://www.riscv.org/" TargetMode="External"/><Relationship Id="rId1" Type="http://schemas.openxmlformats.org/officeDocument/2006/relationships/slideLayout" Target="../slideLayouts/slideLayout13.xml"/><Relationship Id="rId6" Type="http://schemas.openxmlformats.org/officeDocument/2006/relationships/hyperlink" Target="https://en.wikipedia.org/wiki/Reduced_instruction_set_computer" TargetMode="External"/><Relationship Id="rId5" Type="http://schemas.openxmlformats.org/officeDocument/2006/relationships/hyperlink" Target="https://en.wikipedia.org/wiki/Berkeley_RISC" TargetMode="External"/><Relationship Id="rId4" Type="http://schemas.openxmlformats.org/officeDocument/2006/relationships/hyperlink" Target="https://riscv.org/technical/specifications/risc-v-genealogy/" TargetMode="External"/><Relationship Id="rId9" Type="http://schemas.openxmlformats.org/officeDocument/2006/relationships/hyperlink" Target="https://www.semianalysis.com/p/ventana-risc-v-cpus-beating-nex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 Id="rId4" Type="http://schemas.openxmlformats.org/officeDocument/2006/relationships/image" Target="../media/image42.jpe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 Id="rId4" Type="http://schemas.openxmlformats.org/officeDocument/2006/relationships/image" Target="../media/image42.jpe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 Id="rId4" Type="http://schemas.openxmlformats.org/officeDocument/2006/relationships/image" Target="../media/image42.jpe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 Id="rId4" Type="http://schemas.openxmlformats.org/officeDocument/2006/relationships/image" Target="../media/image42.jpe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 Id="rId4" Type="http://schemas.openxmlformats.org/officeDocument/2006/relationships/image" Target="../media/image42.jpe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 Id="rId4" Type="http://schemas.openxmlformats.org/officeDocument/2006/relationships/image" Target="../media/image42.jpe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 Id="rId4" Type="http://schemas.openxmlformats.org/officeDocument/2006/relationships/image" Target="../media/image42.jpe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 Id="rId4" Type="http://schemas.openxmlformats.org/officeDocument/2006/relationships/image" Target="../media/image42.jpe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 Id="rId4" Type="http://schemas.openxmlformats.org/officeDocument/2006/relationships/image" Target="../media/image42.jpe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 Id="rId4" Type="http://schemas.openxmlformats.org/officeDocument/2006/relationships/image" Target="../media/image42.jpe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 Id="rId4" Type="http://schemas.openxmlformats.org/officeDocument/2006/relationships/image" Target="../media/image42.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blue letter s on a black background&#10;&#10;Description automatically generated">
            <a:extLst>
              <a:ext uri="{FF2B5EF4-FFF2-40B4-BE49-F238E27FC236}">
                <a16:creationId xmlns:a16="http://schemas.microsoft.com/office/drawing/2014/main" id="{F03168EB-5B3E-8173-3019-0F7297215856}"/>
              </a:ext>
            </a:extLst>
          </p:cNvPr>
          <p:cNvPicPr>
            <a:picLocks noChangeAspect="1"/>
          </p:cNvPicPr>
          <p:nvPr/>
        </p:nvPicPr>
        <p:blipFill>
          <a:blip r:embed="rId2"/>
          <a:stretch>
            <a:fillRect/>
          </a:stretch>
        </p:blipFill>
        <p:spPr>
          <a:xfrm>
            <a:off x="1289303" y="1456863"/>
            <a:ext cx="9613397" cy="1538140"/>
          </a:xfrm>
          <a:prstGeom prst="rect">
            <a:avLst/>
          </a:prstGeom>
        </p:spPr>
      </p:pic>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289304" y="3429000"/>
            <a:ext cx="8921672" cy="1713305"/>
          </a:xfrm>
        </p:spPr>
        <p:txBody>
          <a:bodyPr anchor="b">
            <a:normAutofit/>
          </a:bodyPr>
          <a:lstStyle/>
          <a:p>
            <a:pPr algn="l"/>
            <a:r>
              <a:rPr lang="en-US" sz="4400" b="1">
                <a:cs typeface="Calibri Light"/>
              </a:rPr>
              <a:t>By Steve Hartmann, Mohamed Dek Hussein, &amp; Touko Lee</a:t>
            </a:r>
            <a:endParaRPr lang="en-US" sz="4400" b="1">
              <a:ea typeface="Calibri Light"/>
              <a:cs typeface="Calibri Light"/>
            </a:endParaRPr>
          </a:p>
        </p:txBody>
      </p:sp>
    </p:spTree>
    <p:extLst>
      <p:ext uri="{BB962C8B-B14F-4D97-AF65-F5344CB8AC3E}">
        <p14:creationId xmlns:p14="http://schemas.microsoft.com/office/powerpoint/2010/main" val="4238942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7" name="Rectangle 2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F2A1BD-65D8-49E1-451A-5E9ACB5EA331}"/>
              </a:ext>
            </a:extLst>
          </p:cNvPr>
          <p:cNvSpPr>
            <a:spLocks noGrp="1"/>
          </p:cNvSpPr>
          <p:nvPr>
            <p:ph type="title"/>
          </p:nvPr>
        </p:nvSpPr>
        <p:spPr>
          <a:xfrm>
            <a:off x="1043631" y="809898"/>
            <a:ext cx="10173010" cy="1554480"/>
          </a:xfrm>
        </p:spPr>
        <p:txBody>
          <a:bodyPr anchor="ctr">
            <a:normAutofit/>
          </a:bodyPr>
          <a:lstStyle/>
          <a:p>
            <a:r>
              <a:rPr lang="en-US" sz="7200" b="1">
                <a:solidFill>
                  <a:srgbClr val="0A3799"/>
                </a:solidFill>
                <a:cs typeface="Calibri Light"/>
              </a:rPr>
              <a:t>What is RISC-V?</a:t>
            </a:r>
          </a:p>
        </p:txBody>
      </p:sp>
      <p:cxnSp>
        <p:nvCxnSpPr>
          <p:cNvPr id="33" name="Straight Connector 3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2">
            <a:extLst>
              <a:ext uri="{FF2B5EF4-FFF2-40B4-BE49-F238E27FC236}">
                <a16:creationId xmlns:a16="http://schemas.microsoft.com/office/drawing/2014/main" id="{5623AD67-60FE-3096-0205-2F6451A31E42}"/>
              </a:ext>
            </a:extLst>
          </p:cNvPr>
          <p:cNvGraphicFramePr>
            <a:graphicFrameLocks noGrp="1"/>
          </p:cNvGraphicFramePr>
          <p:nvPr>
            <p:ph idx="1"/>
            <p:extLst>
              <p:ext uri="{D42A27DB-BD31-4B8C-83A1-F6EECF244321}">
                <p14:modId xmlns:p14="http://schemas.microsoft.com/office/powerpoint/2010/main" val="697204243"/>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6077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25" name="Rectangle 24">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F2A1BD-65D8-49E1-451A-5E9ACB5EA331}"/>
              </a:ext>
            </a:extLst>
          </p:cNvPr>
          <p:cNvSpPr>
            <a:spLocks noGrp="1"/>
          </p:cNvSpPr>
          <p:nvPr>
            <p:ph type="title"/>
          </p:nvPr>
        </p:nvSpPr>
        <p:spPr>
          <a:xfrm>
            <a:off x="1929995" y="1168040"/>
            <a:ext cx="4756208" cy="4680583"/>
          </a:xfrm>
        </p:spPr>
        <p:txBody>
          <a:bodyPr anchor="ctr">
            <a:normAutofit/>
          </a:bodyPr>
          <a:lstStyle/>
          <a:p>
            <a:r>
              <a:rPr lang="en-US" sz="7200" b="1">
                <a:solidFill>
                  <a:srgbClr val="0A3799"/>
                </a:solidFill>
                <a:cs typeface="Calibri Light"/>
              </a:rPr>
              <a:t>Why the Name?</a:t>
            </a:r>
            <a:endParaRPr lang="en-US" sz="7200">
              <a:cs typeface="Calibri Light"/>
            </a:endParaRPr>
          </a:p>
        </p:txBody>
      </p:sp>
      <p:sp>
        <p:nvSpPr>
          <p:cNvPr id="17" name="Content Placeholder 2">
            <a:extLst>
              <a:ext uri="{FF2B5EF4-FFF2-40B4-BE49-F238E27FC236}">
                <a16:creationId xmlns:a16="http://schemas.microsoft.com/office/drawing/2014/main" id="{BC63F3B2-18E1-4377-72EB-B26A73A002C1}"/>
              </a:ext>
            </a:extLst>
          </p:cNvPr>
          <p:cNvSpPr>
            <a:spLocks noGrp="1"/>
          </p:cNvSpPr>
          <p:nvPr>
            <p:ph idx="1"/>
          </p:nvPr>
        </p:nvSpPr>
        <p:spPr>
          <a:xfrm>
            <a:off x="6291923" y="1239927"/>
            <a:ext cx="4971824" cy="4680583"/>
          </a:xfrm>
        </p:spPr>
        <p:txBody>
          <a:bodyPr vert="horz" lIns="91440" tIns="45720" rIns="91440" bIns="45720" rtlCol="0" anchor="ctr">
            <a:noAutofit/>
          </a:bodyPr>
          <a:lstStyle/>
          <a:p>
            <a:endParaRPr lang="en-US" sz="2000">
              <a:cs typeface="Calibri"/>
            </a:endParaRPr>
          </a:p>
          <a:p>
            <a:endParaRPr lang="en-US" sz="2000">
              <a:cs typeface="Calibri"/>
            </a:endParaRPr>
          </a:p>
          <a:p>
            <a:endParaRPr lang="en-US" sz="2000">
              <a:cs typeface="Calibri"/>
            </a:endParaRPr>
          </a:p>
          <a:p>
            <a:endParaRPr lang="en-US" sz="2000">
              <a:ea typeface="Calibri" panose="020F0502020204030204"/>
              <a:cs typeface="Calibri"/>
            </a:endParaRPr>
          </a:p>
          <a:p>
            <a:endParaRPr lang="en-US" sz="2000">
              <a:cs typeface="Calibri"/>
            </a:endParaRPr>
          </a:p>
          <a:p>
            <a:endParaRPr lang="en-US" sz="2000">
              <a:cs typeface="Calibri"/>
            </a:endParaRPr>
          </a:p>
          <a:p>
            <a:r>
              <a:rPr lang="en-US" sz="2400">
                <a:solidFill>
                  <a:srgbClr val="181818"/>
                </a:solidFill>
                <a:ea typeface="Calibri"/>
                <a:cs typeface="Calibri"/>
              </a:rPr>
              <a:t>Naming scheme comes from David Patterson at UC Berkely (Berkely RISC)</a:t>
            </a:r>
          </a:p>
          <a:p>
            <a:r>
              <a:rPr lang="en-US" sz="2400">
                <a:solidFill>
                  <a:srgbClr val="181818"/>
                </a:solidFill>
                <a:ea typeface="Calibri"/>
                <a:cs typeface="Calibri"/>
              </a:rPr>
              <a:t>Although it has five in the name, not actually connected to previous generation RISC processors</a:t>
            </a:r>
            <a:endParaRPr lang="en-US" sz="2400">
              <a:solidFill>
                <a:srgbClr val="000000"/>
              </a:solidFill>
              <a:ea typeface="Calibri"/>
              <a:cs typeface="Calibri"/>
            </a:endParaRPr>
          </a:p>
          <a:p>
            <a:r>
              <a:rPr lang="en-US" sz="2400">
                <a:solidFill>
                  <a:srgbClr val="181818"/>
                </a:solidFill>
                <a:ea typeface="Calibri"/>
                <a:cs typeface="Calibri"/>
              </a:rPr>
              <a:t>RISC-I and RISC-II were designed in 1981 with ISA changes</a:t>
            </a:r>
            <a:endParaRPr lang="en-US" sz="2400">
              <a:solidFill>
                <a:srgbClr val="000000"/>
              </a:solidFill>
              <a:ea typeface="Calibri"/>
              <a:cs typeface="Calibri"/>
            </a:endParaRPr>
          </a:p>
          <a:p>
            <a:r>
              <a:rPr lang="en-US" sz="2400">
                <a:solidFill>
                  <a:srgbClr val="181818"/>
                </a:solidFill>
                <a:ea typeface="+mn-lt"/>
                <a:cs typeface="+mn-lt"/>
              </a:rPr>
              <a:t>RISC-III (SOAR) designed in 1984 and converted to run Smalltalk</a:t>
            </a:r>
            <a:endParaRPr lang="en-US" sz="2400">
              <a:solidFill>
                <a:srgbClr val="000000"/>
              </a:solidFill>
              <a:ea typeface="Calibri"/>
              <a:cs typeface="Calibri"/>
            </a:endParaRPr>
          </a:p>
          <a:p>
            <a:r>
              <a:rPr lang="en-US" sz="2400">
                <a:solidFill>
                  <a:srgbClr val="181818"/>
                </a:solidFill>
                <a:ea typeface="Calibri"/>
                <a:cs typeface="Calibri"/>
              </a:rPr>
              <a:t>RISC-IV (SPUR) designed in 1988 and </a:t>
            </a:r>
            <a:r>
              <a:rPr lang="en-US" sz="2400">
                <a:solidFill>
                  <a:srgbClr val="181818"/>
                </a:solidFill>
                <a:latin typeface="Calibri"/>
                <a:ea typeface="Verdana"/>
                <a:cs typeface="Calibri"/>
              </a:rPr>
              <a:t>was a Lisp machine</a:t>
            </a:r>
            <a:endParaRPr lang="en-US" sz="2400">
              <a:solidFill>
                <a:srgbClr val="000000"/>
              </a:solidFill>
              <a:latin typeface="Calibri"/>
              <a:ea typeface="Verdana"/>
              <a:cs typeface="Calibri"/>
            </a:endParaRPr>
          </a:p>
          <a:p>
            <a:endParaRPr lang="en-US" sz="2000">
              <a:cs typeface="Calibri"/>
            </a:endParaRPr>
          </a:p>
          <a:p>
            <a:endParaRPr lang="en-US" sz="2000">
              <a:cs typeface="Calibri"/>
            </a:endParaRPr>
          </a:p>
          <a:p>
            <a:endParaRPr lang="en-US" sz="2000">
              <a:cs typeface="Calibri"/>
            </a:endParaRPr>
          </a:p>
          <a:p>
            <a:endParaRPr lang="en-US" sz="2000">
              <a:cs typeface="Calibri"/>
            </a:endParaRPr>
          </a:p>
          <a:p>
            <a:endParaRPr lang="en-US" sz="2000">
              <a:cs typeface="Calibri"/>
            </a:endParaRPr>
          </a:p>
          <a:p>
            <a:endParaRPr lang="en-US" sz="2000">
              <a:cs typeface="Calibri"/>
            </a:endParaRPr>
          </a:p>
        </p:txBody>
      </p:sp>
    </p:spTree>
    <p:extLst>
      <p:ext uri="{BB962C8B-B14F-4D97-AF65-F5344CB8AC3E}">
        <p14:creationId xmlns:p14="http://schemas.microsoft.com/office/powerpoint/2010/main" val="3297635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F2A1BD-65D8-49E1-451A-5E9ACB5EA331}"/>
              </a:ext>
            </a:extLst>
          </p:cNvPr>
          <p:cNvSpPr>
            <a:spLocks noGrp="1"/>
          </p:cNvSpPr>
          <p:nvPr>
            <p:ph type="title"/>
          </p:nvPr>
        </p:nvSpPr>
        <p:spPr>
          <a:xfrm>
            <a:off x="808638" y="386930"/>
            <a:ext cx="9236700" cy="1188950"/>
          </a:xfrm>
        </p:spPr>
        <p:txBody>
          <a:bodyPr anchor="b">
            <a:normAutofit/>
          </a:bodyPr>
          <a:lstStyle/>
          <a:p>
            <a:r>
              <a:rPr lang="en-US" sz="7200" b="1">
                <a:solidFill>
                  <a:srgbClr val="0A3799"/>
                </a:solidFill>
                <a:cs typeface="Calibri Light"/>
              </a:rPr>
              <a:t>Why use RISC-V?</a:t>
            </a:r>
            <a:endParaRPr lang="en-US" sz="7200" b="1">
              <a:solidFill>
                <a:srgbClr val="0A3799"/>
              </a:solidFill>
              <a:ea typeface="Calibri Light"/>
              <a:cs typeface="Calibri Light"/>
            </a:endParaRPr>
          </a:p>
        </p:txBody>
      </p:sp>
      <p:grpSp>
        <p:nvGrpSpPr>
          <p:cNvPr id="37" name="Group 36">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38" name="Rectangle 37">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BC63F3B2-18E1-4377-72EB-B26A73A002C1}"/>
              </a:ext>
            </a:extLst>
          </p:cNvPr>
          <p:cNvSpPr>
            <a:spLocks noGrp="1"/>
          </p:cNvSpPr>
          <p:nvPr>
            <p:ph idx="1"/>
          </p:nvPr>
        </p:nvSpPr>
        <p:spPr>
          <a:xfrm>
            <a:off x="793660" y="2599509"/>
            <a:ext cx="10143668" cy="3435531"/>
          </a:xfrm>
        </p:spPr>
        <p:txBody>
          <a:bodyPr vert="horz" lIns="91440" tIns="45720" rIns="91440" bIns="45720" rtlCol="0" anchor="ctr">
            <a:noAutofit/>
          </a:bodyPr>
          <a:lstStyle/>
          <a:p>
            <a:endParaRPr lang="en-US" sz="1500">
              <a:cs typeface="Calibri"/>
            </a:endParaRPr>
          </a:p>
          <a:p>
            <a:endParaRPr lang="en-US" sz="1500">
              <a:cs typeface="Calibri"/>
            </a:endParaRPr>
          </a:p>
          <a:p>
            <a:endParaRPr lang="en-US" sz="1500">
              <a:cs typeface="Calibri"/>
            </a:endParaRPr>
          </a:p>
          <a:p>
            <a:endParaRPr lang="en-US" sz="1500">
              <a:ea typeface="Calibri" panose="020F0502020204030204"/>
              <a:cs typeface="Calibri"/>
            </a:endParaRPr>
          </a:p>
          <a:p>
            <a:endParaRPr lang="en-US" sz="1500">
              <a:cs typeface="Calibri"/>
            </a:endParaRPr>
          </a:p>
          <a:p>
            <a:endParaRPr lang="en-US" sz="1500">
              <a:cs typeface="Calibri"/>
            </a:endParaRPr>
          </a:p>
          <a:p>
            <a:r>
              <a:rPr lang="en-US" sz="2400">
                <a:cs typeface="Calibri"/>
              </a:rPr>
              <a:t>The RISC-V ISA is a common, free, open-standard specification provided under open-source licensing that allows community access and collaboration</a:t>
            </a:r>
            <a:endParaRPr lang="en-US" sz="2400">
              <a:ea typeface="Calibri"/>
              <a:cs typeface="Calibri"/>
            </a:endParaRPr>
          </a:p>
          <a:p>
            <a:r>
              <a:rPr lang="en-US" sz="2400">
                <a:ea typeface="+mn-lt"/>
                <a:cs typeface="+mn-lt"/>
              </a:rPr>
              <a:t>RISC-V is developed by the RISC-V International organization with 500+ members including Intel, Samsung, and Nvidia</a:t>
            </a:r>
          </a:p>
          <a:p>
            <a:r>
              <a:rPr lang="en-US" sz="2400">
                <a:ea typeface="+mn-lt"/>
                <a:cs typeface="+mn-lt"/>
              </a:rPr>
              <a:t>Membership is free to join and there is no single company controlling things behind the scenes</a:t>
            </a:r>
            <a:endParaRPr lang="en-US" sz="2400">
              <a:ea typeface="Calibri"/>
              <a:cs typeface="Calibri"/>
            </a:endParaRPr>
          </a:p>
          <a:p>
            <a:endParaRPr lang="en-US" sz="1500">
              <a:cs typeface="Calibri"/>
            </a:endParaRPr>
          </a:p>
          <a:p>
            <a:endParaRPr lang="en-US" sz="1500">
              <a:cs typeface="Calibri"/>
            </a:endParaRPr>
          </a:p>
          <a:p>
            <a:endParaRPr lang="en-US" sz="1500">
              <a:cs typeface="Calibri"/>
            </a:endParaRPr>
          </a:p>
          <a:p>
            <a:endParaRPr lang="en-US" sz="1500">
              <a:cs typeface="Calibri"/>
            </a:endParaRPr>
          </a:p>
          <a:p>
            <a:endParaRPr lang="en-US" sz="1500">
              <a:cs typeface="Calibri"/>
            </a:endParaRPr>
          </a:p>
          <a:p>
            <a:endParaRPr lang="en-US" sz="1500">
              <a:cs typeface="Calibri"/>
            </a:endParaRPr>
          </a:p>
          <a:p>
            <a:endParaRPr lang="en-US" sz="1500">
              <a:cs typeface="Calibri"/>
            </a:endParaRPr>
          </a:p>
        </p:txBody>
      </p:sp>
    </p:spTree>
    <p:extLst>
      <p:ext uri="{BB962C8B-B14F-4D97-AF65-F5344CB8AC3E}">
        <p14:creationId xmlns:p14="http://schemas.microsoft.com/office/powerpoint/2010/main" val="1217924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F2A1BD-65D8-49E1-451A-5E9ACB5EA331}"/>
              </a:ext>
            </a:extLst>
          </p:cNvPr>
          <p:cNvSpPr>
            <a:spLocks noGrp="1"/>
          </p:cNvSpPr>
          <p:nvPr>
            <p:ph type="title"/>
          </p:nvPr>
        </p:nvSpPr>
        <p:spPr>
          <a:xfrm>
            <a:off x="1285240" y="1050595"/>
            <a:ext cx="8074815" cy="1618489"/>
          </a:xfrm>
        </p:spPr>
        <p:txBody>
          <a:bodyPr anchor="ctr">
            <a:normAutofit/>
          </a:bodyPr>
          <a:lstStyle/>
          <a:p>
            <a:r>
              <a:rPr lang="en-US" sz="7200" b="1">
                <a:solidFill>
                  <a:srgbClr val="0A3799"/>
                </a:solidFill>
                <a:cs typeface="Calibri Light"/>
              </a:rPr>
              <a:t>Who's using RISC-V?</a:t>
            </a:r>
            <a:endParaRPr lang="en-US" sz="7200">
              <a:solidFill>
                <a:srgbClr val="0A3799"/>
              </a:solidFill>
              <a:cs typeface="Calibri Light"/>
            </a:endParaRPr>
          </a:p>
        </p:txBody>
      </p:sp>
      <p:graphicFrame>
        <p:nvGraphicFramePr>
          <p:cNvPr id="19" name="Content Placeholder 2">
            <a:extLst>
              <a:ext uri="{FF2B5EF4-FFF2-40B4-BE49-F238E27FC236}">
                <a16:creationId xmlns:a16="http://schemas.microsoft.com/office/drawing/2014/main" id="{FC19DAA4-089D-6FBB-32F0-D59F2A5A512B}"/>
              </a:ext>
            </a:extLst>
          </p:cNvPr>
          <p:cNvGraphicFramePr>
            <a:graphicFrameLocks noGrp="1"/>
          </p:cNvGraphicFramePr>
          <p:nvPr>
            <p:ph idx="1"/>
            <p:extLst>
              <p:ext uri="{D42A27DB-BD31-4B8C-83A1-F6EECF244321}">
                <p14:modId xmlns:p14="http://schemas.microsoft.com/office/powerpoint/2010/main" val="345676497"/>
              </p:ext>
            </p:extLst>
          </p:nvPr>
        </p:nvGraphicFramePr>
        <p:xfrm>
          <a:off x="1285240" y="2624413"/>
          <a:ext cx="8736172" cy="31310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0415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5" name="Rectangle 2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F2A1BD-65D8-49E1-451A-5E9ACB5EA331}"/>
              </a:ext>
            </a:extLst>
          </p:cNvPr>
          <p:cNvSpPr>
            <a:spLocks noGrp="1"/>
          </p:cNvSpPr>
          <p:nvPr>
            <p:ph type="title"/>
          </p:nvPr>
        </p:nvSpPr>
        <p:spPr>
          <a:xfrm>
            <a:off x="1072386" y="1212464"/>
            <a:ext cx="10173010" cy="1554480"/>
          </a:xfrm>
        </p:spPr>
        <p:txBody>
          <a:bodyPr vert="horz" lIns="91440" tIns="45720" rIns="91440" bIns="45720" rtlCol="0" anchor="ctr">
            <a:normAutofit/>
          </a:bodyPr>
          <a:lstStyle/>
          <a:p>
            <a:r>
              <a:rPr lang="en-US" sz="6600" b="1">
                <a:solidFill>
                  <a:srgbClr val="0A3799"/>
                </a:solidFill>
              </a:rPr>
              <a:t>Hardware Vendors</a:t>
            </a:r>
            <a:endParaRPr lang="en-US"/>
          </a:p>
          <a:p>
            <a:endParaRPr lang="en-US" sz="4800" b="1" kern="1200">
              <a:solidFill>
                <a:schemeClr val="tx1"/>
              </a:solidFill>
              <a:latin typeface="+mj-lt"/>
              <a:ea typeface="+mj-ea"/>
              <a:cs typeface="+mj-cs"/>
            </a:endParaRPr>
          </a:p>
        </p:txBody>
      </p:sp>
      <p:cxnSp>
        <p:nvCxnSpPr>
          <p:cNvPr id="31" name="Straight Connector 3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BC63F3B2-18E1-4377-72EB-B26A73A002C1}"/>
              </a:ext>
            </a:extLst>
          </p:cNvPr>
          <p:cNvSpPr>
            <a:spLocks noGrp="1"/>
          </p:cNvSpPr>
          <p:nvPr>
            <p:ph sz="half" idx="1"/>
          </p:nvPr>
        </p:nvSpPr>
        <p:spPr>
          <a:xfrm>
            <a:off x="2220092" y="3021535"/>
            <a:ext cx="3817588" cy="3205886"/>
          </a:xfrm>
        </p:spPr>
        <p:txBody>
          <a:bodyPr vert="horz" lIns="91440" tIns="45720" rIns="91440" bIns="45720" rtlCol="0" anchor="t">
            <a:normAutofit/>
          </a:bodyPr>
          <a:lstStyle/>
          <a:p>
            <a:pPr marL="166878" indent="-166878" defTabSz="667512">
              <a:spcBef>
                <a:spcPts val="730"/>
              </a:spcBef>
            </a:pPr>
            <a:endParaRPr lang="en-US" sz="1752" kern="1200">
              <a:solidFill>
                <a:schemeClr val="tx1"/>
              </a:solidFill>
              <a:latin typeface="+mn-lt"/>
              <a:ea typeface="+mn-ea"/>
              <a:cs typeface="Calibri"/>
            </a:endParaRPr>
          </a:p>
          <a:p>
            <a:pPr marL="166878" indent="-166878" defTabSz="667512">
              <a:spcBef>
                <a:spcPts val="730"/>
              </a:spcBef>
            </a:pPr>
            <a:endParaRPr lang="en-US" sz="1752" kern="1200">
              <a:solidFill>
                <a:schemeClr val="tx1"/>
              </a:solidFill>
              <a:latin typeface="+mn-lt"/>
              <a:ea typeface="+mn-ea"/>
              <a:cs typeface="Calibri"/>
            </a:endParaRPr>
          </a:p>
          <a:p>
            <a:pPr marL="166878" indent="-166878" defTabSz="667512">
              <a:spcBef>
                <a:spcPts val="730"/>
              </a:spcBef>
            </a:pPr>
            <a:endParaRPr lang="en-US" sz="1752" kern="1200">
              <a:solidFill>
                <a:schemeClr val="tx1"/>
              </a:solidFill>
              <a:latin typeface="+mn-lt"/>
              <a:ea typeface="+mn-ea"/>
              <a:cs typeface="Calibri"/>
            </a:endParaRPr>
          </a:p>
          <a:p>
            <a:pPr marL="166878" indent="-166878" defTabSz="667512">
              <a:spcBef>
                <a:spcPts val="730"/>
              </a:spcBef>
            </a:pPr>
            <a:endParaRPr lang="en-US" sz="1752" kern="1200">
              <a:solidFill>
                <a:schemeClr val="tx1"/>
              </a:solidFill>
              <a:latin typeface="+mn-lt"/>
              <a:ea typeface="+mn-ea"/>
              <a:cs typeface="Calibri"/>
            </a:endParaRPr>
          </a:p>
          <a:p>
            <a:pPr marL="166878" indent="-166878" defTabSz="667512">
              <a:spcBef>
                <a:spcPts val="730"/>
              </a:spcBef>
            </a:pPr>
            <a:endParaRPr lang="en-US" sz="1752" kern="1200">
              <a:solidFill>
                <a:schemeClr val="tx1"/>
              </a:solidFill>
              <a:latin typeface="+mn-lt"/>
              <a:ea typeface="+mn-ea"/>
              <a:cs typeface="Calibri"/>
            </a:endParaRPr>
          </a:p>
          <a:p>
            <a:pPr marL="166878" indent="-166878" defTabSz="667512">
              <a:spcBef>
                <a:spcPts val="730"/>
              </a:spcBef>
            </a:pPr>
            <a:endParaRPr lang="en-US" sz="1752" kern="1200">
              <a:solidFill>
                <a:schemeClr val="tx1"/>
              </a:solidFill>
              <a:latin typeface="+mn-lt"/>
              <a:ea typeface="+mn-ea"/>
              <a:cs typeface="Calibri"/>
            </a:endParaRPr>
          </a:p>
          <a:p>
            <a:endParaRPr lang="en-US" sz="2400">
              <a:cs typeface="Calibri"/>
            </a:endParaRPr>
          </a:p>
        </p:txBody>
      </p:sp>
      <p:sp>
        <p:nvSpPr>
          <p:cNvPr id="7" name="Content Placeholder 6">
            <a:extLst>
              <a:ext uri="{FF2B5EF4-FFF2-40B4-BE49-F238E27FC236}">
                <a16:creationId xmlns:a16="http://schemas.microsoft.com/office/drawing/2014/main" id="{0BD47B95-A053-1276-4D33-F12E89C78DB5}"/>
              </a:ext>
            </a:extLst>
          </p:cNvPr>
          <p:cNvSpPr>
            <a:spLocks noGrp="1"/>
          </p:cNvSpPr>
          <p:nvPr>
            <p:ph sz="half" idx="2"/>
          </p:nvPr>
        </p:nvSpPr>
        <p:spPr>
          <a:xfrm>
            <a:off x="4525321" y="3510365"/>
            <a:ext cx="3817588" cy="3205886"/>
          </a:xfrm>
        </p:spPr>
        <p:txBody>
          <a:bodyPr vert="horz" lIns="91440" tIns="45720" rIns="91440" bIns="45720" rtlCol="0" anchor="t">
            <a:normAutofit/>
          </a:bodyPr>
          <a:lstStyle/>
          <a:p>
            <a:pPr marL="166370" indent="-166370" defTabSz="667512">
              <a:spcBef>
                <a:spcPts val="730"/>
              </a:spcBef>
            </a:pPr>
            <a:r>
              <a:rPr lang="en-US" kern="1200">
                <a:latin typeface="+mn-lt"/>
                <a:ea typeface="+mn-ea"/>
                <a:cs typeface="Calibri"/>
              </a:rPr>
              <a:t>Imagination</a:t>
            </a:r>
            <a:endParaRPr lang="en-US">
              <a:ea typeface="Calibri"/>
              <a:cs typeface="Calibri"/>
            </a:endParaRPr>
          </a:p>
          <a:p>
            <a:pPr marL="166370" indent="-166370" defTabSz="667512">
              <a:spcBef>
                <a:spcPts val="730"/>
              </a:spcBef>
            </a:pPr>
            <a:r>
              <a:rPr lang="en-US" kern="1200">
                <a:latin typeface="+mn-lt"/>
                <a:ea typeface="+mn-ea"/>
                <a:cs typeface="Calibri"/>
              </a:rPr>
              <a:t>Western Digital</a:t>
            </a:r>
            <a:endParaRPr lang="en-US" kern="1200">
              <a:latin typeface="+mn-lt"/>
              <a:ea typeface="Calibri"/>
              <a:cs typeface="Calibri"/>
            </a:endParaRPr>
          </a:p>
          <a:p>
            <a:pPr marL="166370" indent="-166370" defTabSz="667512">
              <a:spcBef>
                <a:spcPts val="730"/>
              </a:spcBef>
            </a:pPr>
            <a:r>
              <a:rPr lang="en-US" kern="1200">
                <a:latin typeface="+mn-lt"/>
                <a:ea typeface="+mn-ea"/>
                <a:cs typeface="Calibri"/>
              </a:rPr>
              <a:t>Andes</a:t>
            </a:r>
            <a:endParaRPr lang="en-US" kern="1200">
              <a:latin typeface="+mn-lt"/>
              <a:ea typeface="Calibri"/>
              <a:cs typeface="Calibri"/>
            </a:endParaRPr>
          </a:p>
          <a:p>
            <a:pPr marL="166370" indent="-166370" defTabSz="667512">
              <a:spcBef>
                <a:spcPts val="730"/>
              </a:spcBef>
            </a:pPr>
            <a:r>
              <a:rPr lang="en-US" kern="1200">
                <a:latin typeface="+mn-lt"/>
                <a:ea typeface="+mn-ea"/>
                <a:cs typeface="Calibri"/>
              </a:rPr>
              <a:t>MIPS</a:t>
            </a:r>
            <a:endParaRPr lang="en-US">
              <a:ea typeface="Calibri" panose="020F0502020204030204"/>
              <a:cs typeface="Calibri" panose="020F0502020204030204"/>
            </a:endParaRPr>
          </a:p>
        </p:txBody>
      </p:sp>
      <p:sp>
        <p:nvSpPr>
          <p:cNvPr id="9" name="TextBox 8">
            <a:extLst>
              <a:ext uri="{FF2B5EF4-FFF2-40B4-BE49-F238E27FC236}">
                <a16:creationId xmlns:a16="http://schemas.microsoft.com/office/drawing/2014/main" id="{51CF88A3-FD09-E3F0-C871-B91A80E5A651}"/>
              </a:ext>
            </a:extLst>
          </p:cNvPr>
          <p:cNvSpPr txBox="1"/>
          <p:nvPr/>
        </p:nvSpPr>
        <p:spPr>
          <a:xfrm>
            <a:off x="1297789" y="3348198"/>
            <a:ext cx="2337377"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67512">
              <a:spcAft>
                <a:spcPts val="600"/>
              </a:spcAft>
              <a:buChar char="•"/>
            </a:pPr>
            <a:r>
              <a:rPr lang="en-US" sz="2800" kern="1200">
                <a:latin typeface="+mn-lt"/>
                <a:ea typeface="+mn-ea"/>
                <a:cs typeface="Arial"/>
              </a:rPr>
              <a:t>Ventana​</a:t>
            </a:r>
            <a:endParaRPr lang="en-US" sz="2800" kern="1200">
              <a:latin typeface="+mn-lt"/>
              <a:ea typeface="Calibri"/>
              <a:cs typeface="Arial"/>
            </a:endParaRPr>
          </a:p>
          <a:p>
            <a:pPr defTabSz="667512">
              <a:spcAft>
                <a:spcPts val="600"/>
              </a:spcAft>
              <a:buChar char="•"/>
            </a:pPr>
            <a:r>
              <a:rPr lang="en-US" sz="2800" kern="1200" err="1">
                <a:latin typeface="+mn-lt"/>
                <a:ea typeface="+mn-ea"/>
                <a:cs typeface="Arial"/>
              </a:rPr>
              <a:t>SiFive</a:t>
            </a:r>
            <a:r>
              <a:rPr lang="en-US" sz="2800" kern="1200">
                <a:latin typeface="+mn-lt"/>
                <a:ea typeface="+mn-ea"/>
                <a:cs typeface="Arial"/>
              </a:rPr>
              <a:t>​</a:t>
            </a:r>
            <a:endParaRPr lang="en-US" sz="2800" kern="1200">
              <a:latin typeface="+mn-lt"/>
              <a:ea typeface="Calibri"/>
              <a:cs typeface="Arial"/>
            </a:endParaRPr>
          </a:p>
          <a:p>
            <a:pPr defTabSz="667512">
              <a:spcAft>
                <a:spcPts val="600"/>
              </a:spcAft>
              <a:buChar char="•"/>
            </a:pPr>
            <a:r>
              <a:rPr lang="en-US" sz="2800" kern="1200" err="1">
                <a:latin typeface="+mn-lt"/>
                <a:ea typeface="+mn-ea"/>
                <a:cs typeface="Arial"/>
              </a:rPr>
              <a:t>Tenstorrent</a:t>
            </a:r>
            <a:r>
              <a:rPr lang="en-US" sz="2800" kern="1200">
                <a:latin typeface="+mn-lt"/>
                <a:ea typeface="+mn-ea"/>
                <a:cs typeface="Arial"/>
              </a:rPr>
              <a:t>​</a:t>
            </a:r>
            <a:endParaRPr lang="en-US" sz="2800" kern="1200">
              <a:latin typeface="+mn-lt"/>
              <a:ea typeface="Calibri"/>
              <a:cs typeface="Arial"/>
            </a:endParaRPr>
          </a:p>
          <a:p>
            <a:pPr defTabSz="667512">
              <a:spcAft>
                <a:spcPts val="600"/>
              </a:spcAft>
              <a:buChar char="•"/>
            </a:pPr>
            <a:r>
              <a:rPr lang="en-US" sz="2800" kern="1200" err="1">
                <a:latin typeface="+mn-lt"/>
                <a:ea typeface="+mn-ea"/>
                <a:cs typeface="Arial"/>
              </a:rPr>
              <a:t>Rivos</a:t>
            </a:r>
            <a:r>
              <a:rPr lang="en-US" sz="2800" kern="1200">
                <a:latin typeface="+mn-lt"/>
                <a:ea typeface="+mn-ea"/>
                <a:cs typeface="Arial"/>
              </a:rPr>
              <a:t>​</a:t>
            </a:r>
            <a:endParaRPr lang="en-US" sz="2800" kern="1200">
              <a:latin typeface="+mn-lt"/>
              <a:ea typeface="Calibri"/>
              <a:cs typeface="Arial"/>
            </a:endParaRPr>
          </a:p>
          <a:p>
            <a:pPr defTabSz="667512">
              <a:spcAft>
                <a:spcPts val="600"/>
              </a:spcAft>
              <a:buChar char="•"/>
            </a:pPr>
            <a:endParaRPr lang="en-US" sz="2400">
              <a:ea typeface="Calibri"/>
              <a:cs typeface="Arial"/>
            </a:endParaRPr>
          </a:p>
        </p:txBody>
      </p:sp>
      <p:sp>
        <p:nvSpPr>
          <p:cNvPr id="11" name="TextBox 10">
            <a:extLst>
              <a:ext uri="{FF2B5EF4-FFF2-40B4-BE49-F238E27FC236}">
                <a16:creationId xmlns:a16="http://schemas.microsoft.com/office/drawing/2014/main" id="{424D27E1-A97C-DBD4-6E51-73E293888AA4}"/>
              </a:ext>
            </a:extLst>
          </p:cNvPr>
          <p:cNvSpPr txBox="1"/>
          <p:nvPr/>
        </p:nvSpPr>
        <p:spPr>
          <a:xfrm>
            <a:off x="8433759" y="3344174"/>
            <a:ext cx="2743200" cy="22785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800" err="1">
                <a:cs typeface="Arial"/>
              </a:rPr>
              <a:t>Codasip</a:t>
            </a:r>
            <a:r>
              <a:rPr lang="en-US" sz="2800">
                <a:cs typeface="Arial"/>
              </a:rPr>
              <a:t>​​</a:t>
            </a:r>
            <a:endParaRPr lang="en-US" sz="2800">
              <a:ea typeface="Calibri"/>
              <a:cs typeface="Arial"/>
            </a:endParaRPr>
          </a:p>
          <a:p>
            <a:pPr>
              <a:buChar char="•"/>
            </a:pPr>
            <a:r>
              <a:rPr lang="en-US" sz="2800">
                <a:cs typeface="Arial"/>
              </a:rPr>
              <a:t>Alibaba</a:t>
            </a:r>
            <a:endParaRPr lang="en-US" sz="2800">
              <a:ea typeface="Calibri"/>
              <a:cs typeface="Arial"/>
            </a:endParaRPr>
          </a:p>
          <a:p>
            <a:pPr marL="166370" indent="-166370">
              <a:lnSpc>
                <a:spcPct val="90000"/>
              </a:lnSpc>
              <a:spcBef>
                <a:spcPts val="730"/>
              </a:spcBef>
              <a:buFont typeface="Arial"/>
              <a:buChar char="•"/>
            </a:pPr>
            <a:r>
              <a:rPr lang="en-US" sz="2800">
                <a:ea typeface="Calibri"/>
                <a:cs typeface="Calibri"/>
              </a:rPr>
              <a:t>XMOS</a:t>
            </a:r>
          </a:p>
          <a:p>
            <a:pPr marL="166370" indent="-166370">
              <a:lnSpc>
                <a:spcPct val="90000"/>
              </a:lnSpc>
              <a:spcBef>
                <a:spcPts val="730"/>
              </a:spcBef>
              <a:buFont typeface="Arial"/>
              <a:buChar char="•"/>
            </a:pPr>
            <a:r>
              <a:rPr lang="en-US" sz="2800">
                <a:ea typeface="Calibri"/>
                <a:cs typeface="Calibri"/>
              </a:rPr>
              <a:t>Krakatoa</a:t>
            </a:r>
          </a:p>
          <a:p>
            <a:pPr>
              <a:buChar char="•"/>
            </a:pPr>
            <a:endParaRPr lang="en-US" sz="2400">
              <a:ea typeface="Calibri"/>
              <a:cs typeface="Arial"/>
            </a:endParaRPr>
          </a:p>
        </p:txBody>
      </p:sp>
    </p:spTree>
    <p:extLst>
      <p:ext uri="{BB962C8B-B14F-4D97-AF65-F5344CB8AC3E}">
        <p14:creationId xmlns:p14="http://schemas.microsoft.com/office/powerpoint/2010/main" val="961465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560069C-EECC-98D5-2811-06955651B0E3}"/>
              </a:ext>
            </a:extLst>
          </p:cNvPr>
          <p:cNvSpPr>
            <a:spLocks noGrp="1"/>
          </p:cNvSpPr>
          <p:nvPr>
            <p:ph idx="1"/>
          </p:nvPr>
        </p:nvSpPr>
        <p:spPr>
          <a:xfrm>
            <a:off x="691336" y="2198362"/>
            <a:ext cx="5404664" cy="3917773"/>
          </a:xfrm>
        </p:spPr>
        <p:txBody>
          <a:bodyPr vert="horz" lIns="91440" tIns="45720" rIns="91440" bIns="45720" rtlCol="0" anchor="t">
            <a:noAutofit/>
          </a:bodyPr>
          <a:lstStyle/>
          <a:p>
            <a:r>
              <a:rPr lang="en-US" sz="2400">
                <a:ea typeface="+mn-lt"/>
                <a:cs typeface="+mn-lt"/>
              </a:rPr>
              <a:t>Ventana has Veyron family of high-performance RISC-V processors</a:t>
            </a:r>
          </a:p>
          <a:p>
            <a:r>
              <a:rPr lang="en-US" sz="2400">
                <a:ea typeface="+mn-lt"/>
                <a:cs typeface="+mn-lt"/>
              </a:rPr>
              <a:t>Veyron V1 is the powerhouse as one of the highest performance RISC-V processors available today</a:t>
            </a:r>
          </a:p>
          <a:p>
            <a:r>
              <a:rPr lang="en-US" sz="2400">
                <a:ea typeface="Calibri" panose="020F0502020204030204"/>
                <a:cs typeface="Calibri" panose="020F0502020204030204"/>
              </a:rPr>
              <a:t>Features include eight stage pipelining, 3.6GHz speed, and 16 cores per cluster</a:t>
            </a:r>
          </a:p>
          <a:p>
            <a:r>
              <a:rPr lang="en-US" sz="2400">
                <a:ea typeface="Calibri" panose="020F0502020204030204"/>
                <a:cs typeface="Calibri" panose="020F0502020204030204"/>
              </a:rPr>
              <a:t>High core count multi-cluster scalability, up to 128 cores and 48MB of shared L3 cache per cluster</a:t>
            </a:r>
          </a:p>
        </p:txBody>
      </p:sp>
      <p:pic>
        <p:nvPicPr>
          <p:cNvPr id="4" name="Picture 4" descr="A black and orange logo&#10;&#10;Description automatically generated">
            <a:extLst>
              <a:ext uri="{FF2B5EF4-FFF2-40B4-BE49-F238E27FC236}">
                <a16:creationId xmlns:a16="http://schemas.microsoft.com/office/drawing/2014/main" id="{42A879ED-81D7-8150-D4D3-E14033213A94}"/>
              </a:ext>
            </a:extLst>
          </p:cNvPr>
          <p:cNvPicPr>
            <a:picLocks noChangeAspect="1"/>
          </p:cNvPicPr>
          <p:nvPr/>
        </p:nvPicPr>
        <p:blipFill>
          <a:blip r:embed="rId2"/>
          <a:stretch>
            <a:fillRect/>
          </a:stretch>
        </p:blipFill>
        <p:spPr>
          <a:xfrm>
            <a:off x="6719367" y="3586309"/>
            <a:ext cx="4788505" cy="694333"/>
          </a:xfrm>
          <a:prstGeom prst="rect">
            <a:avLst/>
          </a:prstGeom>
        </p:spPr>
      </p:pic>
      <p:sp>
        <p:nvSpPr>
          <p:cNvPr id="13" name="Freeform: Shape 1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78068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897DEB4-4A88-4293-A935-9B25506C1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BE42BC3-6707-4CBF-9386-048B994A4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886" y="0"/>
            <a:ext cx="7538114" cy="6858000"/>
          </a:xfrm>
          <a:custGeom>
            <a:avLst/>
            <a:gdLst>
              <a:gd name="connsiteX0" fmla="*/ 366246 w 7538114"/>
              <a:gd name="connsiteY0" fmla="*/ 0 h 6858000"/>
              <a:gd name="connsiteX1" fmla="*/ 2830292 w 7538114"/>
              <a:gd name="connsiteY1" fmla="*/ 0 h 6858000"/>
              <a:gd name="connsiteX2" fmla="*/ 3903260 w 7538114"/>
              <a:gd name="connsiteY2" fmla="*/ 0 h 6858000"/>
              <a:gd name="connsiteX3" fmla="*/ 4597266 w 7538114"/>
              <a:gd name="connsiteY3" fmla="*/ 0 h 6858000"/>
              <a:gd name="connsiteX4" fmla="*/ 7192370 w 7538114"/>
              <a:gd name="connsiteY4" fmla="*/ 0 h 6858000"/>
              <a:gd name="connsiteX5" fmla="*/ 7538114 w 7538114"/>
              <a:gd name="connsiteY5" fmla="*/ 0 h 6858000"/>
              <a:gd name="connsiteX6" fmla="*/ 7538114 w 7538114"/>
              <a:gd name="connsiteY6" fmla="*/ 6858000 h 6858000"/>
              <a:gd name="connsiteX7" fmla="*/ 7192370 w 7538114"/>
              <a:gd name="connsiteY7" fmla="*/ 6858000 h 6858000"/>
              <a:gd name="connsiteX8" fmla="*/ 4597266 w 7538114"/>
              <a:gd name="connsiteY8" fmla="*/ 6858000 h 6858000"/>
              <a:gd name="connsiteX9" fmla="*/ 3903260 w 7538114"/>
              <a:gd name="connsiteY9" fmla="*/ 6858000 h 6858000"/>
              <a:gd name="connsiteX10" fmla="*/ 2830292 w 7538114"/>
              <a:gd name="connsiteY10" fmla="*/ 6858000 h 6858000"/>
              <a:gd name="connsiteX11" fmla="*/ 170314 w 7538114"/>
              <a:gd name="connsiteY11" fmla="*/ 6858000 h 6858000"/>
              <a:gd name="connsiteX12" fmla="*/ 170341 w 7538114"/>
              <a:gd name="connsiteY12" fmla="*/ 6857759 h 6858000"/>
              <a:gd name="connsiteX13" fmla="*/ 173485 w 7538114"/>
              <a:gd name="connsiteY13" fmla="*/ 6852129 h 6858000"/>
              <a:gd name="connsiteX14" fmla="*/ 167544 w 7538114"/>
              <a:gd name="connsiteY14" fmla="*/ 6830335 h 6858000"/>
              <a:gd name="connsiteX15" fmla="*/ 163472 w 7538114"/>
              <a:gd name="connsiteY15" fmla="*/ 6796707 h 6858000"/>
              <a:gd name="connsiteX16" fmla="*/ 160535 w 7538114"/>
              <a:gd name="connsiteY16" fmla="*/ 6780725 h 6858000"/>
              <a:gd name="connsiteX17" fmla="*/ 162318 w 7538114"/>
              <a:gd name="connsiteY17" fmla="*/ 6767829 h 6858000"/>
              <a:gd name="connsiteX18" fmla="*/ 162771 w 7538114"/>
              <a:gd name="connsiteY18" fmla="*/ 6694444 h 6858000"/>
              <a:gd name="connsiteX19" fmla="*/ 165604 w 7538114"/>
              <a:gd name="connsiteY19" fmla="*/ 6677569 h 6858000"/>
              <a:gd name="connsiteX20" fmla="*/ 171255 w 7538114"/>
              <a:gd name="connsiteY20" fmla="*/ 6669571 h 6858000"/>
              <a:gd name="connsiteX21" fmla="*/ 169240 w 7538114"/>
              <a:gd name="connsiteY21" fmla="*/ 6663304 h 6858000"/>
              <a:gd name="connsiteX22" fmla="*/ 169039 w 7538114"/>
              <a:gd name="connsiteY22" fmla="*/ 6618916 h 6858000"/>
              <a:gd name="connsiteX23" fmla="*/ 168392 w 7538114"/>
              <a:gd name="connsiteY23" fmla="*/ 6589960 h 6858000"/>
              <a:gd name="connsiteX24" fmla="*/ 160636 w 7538114"/>
              <a:gd name="connsiteY24" fmla="*/ 6588200 h 6858000"/>
              <a:gd name="connsiteX25" fmla="*/ 157872 w 7538114"/>
              <a:gd name="connsiteY25" fmla="*/ 6562416 h 6858000"/>
              <a:gd name="connsiteX26" fmla="*/ 162851 w 7538114"/>
              <a:gd name="connsiteY26" fmla="*/ 6534939 h 6858000"/>
              <a:gd name="connsiteX27" fmla="*/ 162153 w 7538114"/>
              <a:gd name="connsiteY27" fmla="*/ 6502552 h 6858000"/>
              <a:gd name="connsiteX28" fmla="*/ 161821 w 7538114"/>
              <a:gd name="connsiteY28" fmla="*/ 6483172 h 6858000"/>
              <a:gd name="connsiteX29" fmla="*/ 154586 w 7538114"/>
              <a:gd name="connsiteY29" fmla="*/ 6432309 h 6858000"/>
              <a:gd name="connsiteX30" fmla="*/ 127078 w 7538114"/>
              <a:gd name="connsiteY30" fmla="*/ 6349783 h 6858000"/>
              <a:gd name="connsiteX31" fmla="*/ 123181 w 7538114"/>
              <a:gd name="connsiteY31" fmla="*/ 6323872 h 6858000"/>
              <a:gd name="connsiteX32" fmla="*/ 124767 w 7538114"/>
              <a:gd name="connsiteY32" fmla="*/ 6319343 h 6858000"/>
              <a:gd name="connsiteX33" fmla="*/ 108246 w 7538114"/>
              <a:gd name="connsiteY33" fmla="*/ 6190348 h 6858000"/>
              <a:gd name="connsiteX34" fmla="*/ 107279 w 7538114"/>
              <a:gd name="connsiteY34" fmla="*/ 6167269 h 6858000"/>
              <a:gd name="connsiteX35" fmla="*/ 107883 w 7538114"/>
              <a:gd name="connsiteY35" fmla="*/ 6149986 h 6858000"/>
              <a:gd name="connsiteX36" fmla="*/ 102380 w 7538114"/>
              <a:gd name="connsiteY36" fmla="*/ 6108622 h 6858000"/>
              <a:gd name="connsiteX37" fmla="*/ 90314 w 7538114"/>
              <a:gd name="connsiteY37" fmla="*/ 6041155 h 6858000"/>
              <a:gd name="connsiteX38" fmla="*/ 88409 w 7538114"/>
              <a:gd name="connsiteY38" fmla="*/ 6026587 h 6858000"/>
              <a:gd name="connsiteX39" fmla="*/ 89403 w 7538114"/>
              <a:gd name="connsiteY39" fmla="*/ 6013265 h 6858000"/>
              <a:gd name="connsiteX40" fmla="*/ 91927 w 7538114"/>
              <a:gd name="connsiteY40" fmla="*/ 6009478 h 6858000"/>
              <a:gd name="connsiteX41" fmla="*/ 91302 w 7538114"/>
              <a:gd name="connsiteY41" fmla="*/ 6001336 h 6858000"/>
              <a:gd name="connsiteX42" fmla="*/ 91687 w 7538114"/>
              <a:gd name="connsiteY42" fmla="*/ 5999003 h 6858000"/>
              <a:gd name="connsiteX43" fmla="*/ 93336 w 7538114"/>
              <a:gd name="connsiteY43" fmla="*/ 5985795 h 6858000"/>
              <a:gd name="connsiteX44" fmla="*/ 83190 w 7538114"/>
              <a:gd name="connsiteY44" fmla="*/ 5961758 h 6858000"/>
              <a:gd name="connsiteX45" fmla="*/ 81952 w 7538114"/>
              <a:gd name="connsiteY45" fmla="*/ 5928761 h 6858000"/>
              <a:gd name="connsiteX46" fmla="*/ 67420 w 7538114"/>
              <a:gd name="connsiteY46" fmla="*/ 5787247 h 6858000"/>
              <a:gd name="connsiteX47" fmla="*/ 50760 w 7538114"/>
              <a:gd name="connsiteY47" fmla="*/ 5710700 h 6858000"/>
              <a:gd name="connsiteX48" fmla="*/ 42956 w 7538114"/>
              <a:gd name="connsiteY48" fmla="*/ 5641754 h 6858000"/>
              <a:gd name="connsiteX49" fmla="*/ 29695 w 7538114"/>
              <a:gd name="connsiteY49" fmla="*/ 5602326 h 6858000"/>
              <a:gd name="connsiteX50" fmla="*/ 18841 w 7538114"/>
              <a:gd name="connsiteY50" fmla="*/ 5570885 h 6858000"/>
              <a:gd name="connsiteX51" fmla="*/ 9977 w 7538114"/>
              <a:gd name="connsiteY51" fmla="*/ 5543492 h 6858000"/>
              <a:gd name="connsiteX52" fmla="*/ 5255 w 7538114"/>
              <a:gd name="connsiteY52" fmla="*/ 5531024 h 6858000"/>
              <a:gd name="connsiteX53" fmla="*/ 5447 w 7538114"/>
              <a:gd name="connsiteY53" fmla="*/ 5527845 h 6858000"/>
              <a:gd name="connsiteX54" fmla="*/ 0 w 7538114"/>
              <a:gd name="connsiteY54" fmla="*/ 5507724 h 6858000"/>
              <a:gd name="connsiteX55" fmla="*/ 435 w 7538114"/>
              <a:gd name="connsiteY55" fmla="*/ 5507045 h 6858000"/>
              <a:gd name="connsiteX56" fmla="*/ 1128 w 7538114"/>
              <a:gd name="connsiteY56" fmla="*/ 5499619 h 6858000"/>
              <a:gd name="connsiteX57" fmla="*/ 1291 w 7538114"/>
              <a:gd name="connsiteY57" fmla="*/ 5486342 h 6858000"/>
              <a:gd name="connsiteX58" fmla="*/ 7976 w 7538114"/>
              <a:gd name="connsiteY58" fmla="*/ 5450755 h 6858000"/>
              <a:gd name="connsiteX59" fmla="*/ 2355 w 7538114"/>
              <a:gd name="connsiteY59" fmla="*/ 5429732 h 6858000"/>
              <a:gd name="connsiteX60" fmla="*/ 1499 w 7538114"/>
              <a:gd name="connsiteY60" fmla="*/ 5370432 h 6858000"/>
              <a:gd name="connsiteX61" fmla="*/ 11483 w 7538114"/>
              <a:gd name="connsiteY61" fmla="*/ 5308330 h 6858000"/>
              <a:gd name="connsiteX62" fmla="*/ 12793 w 7538114"/>
              <a:gd name="connsiteY62" fmla="*/ 5246026 h 6858000"/>
              <a:gd name="connsiteX63" fmla="*/ 12525 w 7538114"/>
              <a:gd name="connsiteY63" fmla="*/ 5223468 h 6858000"/>
              <a:gd name="connsiteX64" fmla="*/ 15322 w 7538114"/>
              <a:gd name="connsiteY64" fmla="*/ 5183258 h 6858000"/>
              <a:gd name="connsiteX65" fmla="*/ 18633 w 7538114"/>
              <a:gd name="connsiteY65" fmla="*/ 5164842 h 6858000"/>
              <a:gd name="connsiteX66" fmla="*/ 18428 w 7538114"/>
              <a:gd name="connsiteY66" fmla="*/ 5164034 h 6858000"/>
              <a:gd name="connsiteX67" fmla="*/ 19854 w 7538114"/>
              <a:gd name="connsiteY67" fmla="*/ 5162388 h 6858000"/>
              <a:gd name="connsiteX68" fmla="*/ 20514 w 7538114"/>
              <a:gd name="connsiteY68" fmla="*/ 5158981 h 6858000"/>
              <a:gd name="connsiteX69" fmla="*/ 20089 w 7538114"/>
              <a:gd name="connsiteY69" fmla="*/ 5149681 h 6858000"/>
              <a:gd name="connsiteX70" fmla="*/ 19561 w 7538114"/>
              <a:gd name="connsiteY70" fmla="*/ 5146183 h 6858000"/>
              <a:gd name="connsiteX71" fmla="*/ 19571 w 7538114"/>
              <a:gd name="connsiteY71" fmla="*/ 5141065 h 6858000"/>
              <a:gd name="connsiteX72" fmla="*/ 19690 w 7538114"/>
              <a:gd name="connsiteY72" fmla="*/ 5140937 h 6858000"/>
              <a:gd name="connsiteX73" fmla="*/ 19471 w 7538114"/>
              <a:gd name="connsiteY73" fmla="*/ 5136144 h 6858000"/>
              <a:gd name="connsiteX74" fmla="*/ 16918 w 7538114"/>
              <a:gd name="connsiteY74" fmla="*/ 5112689 h 6858000"/>
              <a:gd name="connsiteX75" fmla="*/ 28071 w 7538114"/>
              <a:gd name="connsiteY75" fmla="*/ 5081696 h 6858000"/>
              <a:gd name="connsiteX76" fmla="*/ 30005 w 7538114"/>
              <a:gd name="connsiteY76" fmla="*/ 5068879 h 6858000"/>
              <a:gd name="connsiteX77" fmla="*/ 31661 w 7538114"/>
              <a:gd name="connsiteY77" fmla="*/ 5062033 h 6858000"/>
              <a:gd name="connsiteX78" fmla="*/ 32169 w 7538114"/>
              <a:gd name="connsiteY78" fmla="*/ 5061608 h 6858000"/>
              <a:gd name="connsiteX79" fmla="*/ 27436 w 7538114"/>
              <a:gd name="connsiteY79" fmla="*/ 5021480 h 6858000"/>
              <a:gd name="connsiteX80" fmla="*/ 26614 w 7538114"/>
              <a:gd name="connsiteY80" fmla="*/ 5013906 h 6858000"/>
              <a:gd name="connsiteX81" fmla="*/ 25056 w 7538114"/>
              <a:gd name="connsiteY81" fmla="*/ 5011767 h 6858000"/>
              <a:gd name="connsiteX82" fmla="*/ 24513 w 7538114"/>
              <a:gd name="connsiteY82" fmla="*/ 5000592 h 6858000"/>
              <a:gd name="connsiteX83" fmla="*/ 24951 w 7538114"/>
              <a:gd name="connsiteY83" fmla="*/ 4999307 h 6858000"/>
              <a:gd name="connsiteX84" fmla="*/ 22644 w 7538114"/>
              <a:gd name="connsiteY84" fmla="*/ 4990090 h 6858000"/>
              <a:gd name="connsiteX85" fmla="*/ 18465 w 7538114"/>
              <a:gd name="connsiteY85" fmla="*/ 4982366 h 6858000"/>
              <a:gd name="connsiteX86" fmla="*/ 20888 w 7538114"/>
              <a:gd name="connsiteY86" fmla="*/ 4887310 h 6858000"/>
              <a:gd name="connsiteX87" fmla="*/ 15781 w 7538114"/>
              <a:gd name="connsiteY87" fmla="*/ 4807298 h 6858000"/>
              <a:gd name="connsiteX88" fmla="*/ 19649 w 7538114"/>
              <a:gd name="connsiteY88" fmla="*/ 4779990 h 6858000"/>
              <a:gd name="connsiteX89" fmla="*/ 21858 w 7538114"/>
              <a:gd name="connsiteY89" fmla="*/ 4664237 h 6858000"/>
              <a:gd name="connsiteX90" fmla="*/ 13583 w 7538114"/>
              <a:gd name="connsiteY90" fmla="*/ 4598607 h 6858000"/>
              <a:gd name="connsiteX91" fmla="*/ 7118 w 7538114"/>
              <a:gd name="connsiteY91" fmla="*/ 4546768 h 6858000"/>
              <a:gd name="connsiteX92" fmla="*/ 14555 w 7538114"/>
              <a:gd name="connsiteY92" fmla="*/ 4522182 h 6858000"/>
              <a:gd name="connsiteX93" fmla="*/ 17290 w 7538114"/>
              <a:gd name="connsiteY93" fmla="*/ 4509768 h 6858000"/>
              <a:gd name="connsiteX94" fmla="*/ 17421 w 7538114"/>
              <a:gd name="connsiteY94" fmla="*/ 4494586 h 6858000"/>
              <a:gd name="connsiteX95" fmla="*/ 18193 w 7538114"/>
              <a:gd name="connsiteY95" fmla="*/ 4440649 h 6858000"/>
              <a:gd name="connsiteX96" fmla="*/ 16616 w 7538114"/>
              <a:gd name="connsiteY96" fmla="*/ 4431853 h 6858000"/>
              <a:gd name="connsiteX97" fmla="*/ 19246 w 7538114"/>
              <a:gd name="connsiteY97" fmla="*/ 4403141 h 6858000"/>
              <a:gd name="connsiteX98" fmla="*/ 19623 w 7538114"/>
              <a:gd name="connsiteY98" fmla="*/ 4356631 h 6858000"/>
              <a:gd name="connsiteX99" fmla="*/ 20293 w 7538114"/>
              <a:gd name="connsiteY99" fmla="*/ 4339937 h 6858000"/>
              <a:gd name="connsiteX100" fmla="*/ 18752 w 7538114"/>
              <a:gd name="connsiteY100" fmla="*/ 4331435 h 6858000"/>
              <a:gd name="connsiteX101" fmla="*/ 24901 w 7538114"/>
              <a:gd name="connsiteY101" fmla="*/ 4320990 h 6858000"/>
              <a:gd name="connsiteX102" fmla="*/ 23734 w 7538114"/>
              <a:gd name="connsiteY102" fmla="*/ 4309111 h 6858000"/>
              <a:gd name="connsiteX103" fmla="*/ 29040 w 7538114"/>
              <a:gd name="connsiteY103" fmla="*/ 4263489 h 6858000"/>
              <a:gd name="connsiteX104" fmla="*/ 29429 w 7538114"/>
              <a:gd name="connsiteY104" fmla="*/ 4258775 h 6858000"/>
              <a:gd name="connsiteX105" fmla="*/ 33702 w 7538114"/>
              <a:gd name="connsiteY105" fmla="*/ 4248512 h 6858000"/>
              <a:gd name="connsiteX106" fmla="*/ 37356 w 7538114"/>
              <a:gd name="connsiteY106" fmla="*/ 4228644 h 6858000"/>
              <a:gd name="connsiteX107" fmla="*/ 50107 w 7538114"/>
              <a:gd name="connsiteY107" fmla="*/ 4193665 h 6858000"/>
              <a:gd name="connsiteX108" fmla="*/ 56192 w 7538114"/>
              <a:gd name="connsiteY108" fmla="*/ 4173105 h 6858000"/>
              <a:gd name="connsiteX109" fmla="*/ 61800 w 7538114"/>
              <a:gd name="connsiteY109" fmla="*/ 4159194 h 6858000"/>
              <a:gd name="connsiteX110" fmla="*/ 69720 w 7538114"/>
              <a:gd name="connsiteY110" fmla="*/ 4118135 h 6858000"/>
              <a:gd name="connsiteX111" fmla="*/ 80190 w 7538114"/>
              <a:gd name="connsiteY111" fmla="*/ 4047713 h 6858000"/>
              <a:gd name="connsiteX112" fmla="*/ 96666 w 7538114"/>
              <a:gd name="connsiteY112" fmla="*/ 3980780 h 6858000"/>
              <a:gd name="connsiteX113" fmla="*/ 107651 w 7538114"/>
              <a:gd name="connsiteY113" fmla="*/ 3941872 h 6858000"/>
              <a:gd name="connsiteX114" fmla="*/ 118444 w 7538114"/>
              <a:gd name="connsiteY114" fmla="*/ 3897465 h 6858000"/>
              <a:gd name="connsiteX115" fmla="*/ 134545 w 7538114"/>
              <a:gd name="connsiteY115" fmla="*/ 3811132 h 6858000"/>
              <a:gd name="connsiteX116" fmla="*/ 145381 w 7538114"/>
              <a:gd name="connsiteY116" fmla="*/ 3746540 h 6858000"/>
              <a:gd name="connsiteX117" fmla="*/ 146587 w 7538114"/>
              <a:gd name="connsiteY117" fmla="*/ 3670275 h 6858000"/>
              <a:gd name="connsiteX118" fmla="*/ 165690 w 7538114"/>
              <a:gd name="connsiteY118" fmla="*/ 3580981 h 6858000"/>
              <a:gd name="connsiteX119" fmla="*/ 163175 w 7538114"/>
              <a:gd name="connsiteY119" fmla="*/ 3570960 h 6858000"/>
              <a:gd name="connsiteX120" fmla="*/ 162665 w 7538114"/>
              <a:gd name="connsiteY120" fmla="*/ 3560693 h 6858000"/>
              <a:gd name="connsiteX121" fmla="*/ 163299 w 7538114"/>
              <a:gd name="connsiteY121" fmla="*/ 3559743 h 6858000"/>
              <a:gd name="connsiteX122" fmla="*/ 164777 w 7538114"/>
              <a:gd name="connsiteY122" fmla="*/ 3548721 h 6858000"/>
              <a:gd name="connsiteX123" fmla="*/ 163708 w 7538114"/>
              <a:gd name="connsiteY123" fmla="*/ 3545693 h 6858000"/>
              <a:gd name="connsiteX124" fmla="*/ 164286 w 7538114"/>
              <a:gd name="connsiteY124" fmla="*/ 3537938 h 6858000"/>
              <a:gd name="connsiteX125" fmla="*/ 164247 w 7538114"/>
              <a:gd name="connsiteY125" fmla="*/ 3522141 h 6858000"/>
              <a:gd name="connsiteX126" fmla="*/ 165343 w 7538114"/>
              <a:gd name="connsiteY126" fmla="*/ 3519672 h 6858000"/>
              <a:gd name="connsiteX127" fmla="*/ 167001 w 7538114"/>
              <a:gd name="connsiteY127" fmla="*/ 3496604 h 6858000"/>
              <a:gd name="connsiteX128" fmla="*/ 167547 w 7538114"/>
              <a:gd name="connsiteY128" fmla="*/ 3496517 h 6858000"/>
              <a:gd name="connsiteX129" fmla="*/ 170301 w 7538114"/>
              <a:gd name="connsiteY129" fmla="*/ 3491023 h 6858000"/>
              <a:gd name="connsiteX130" fmla="*/ 174371 w 7538114"/>
              <a:gd name="connsiteY130" fmla="*/ 3479998 h 6858000"/>
              <a:gd name="connsiteX131" fmla="*/ 190228 w 7538114"/>
              <a:gd name="connsiteY131" fmla="*/ 3457434 h 6858000"/>
              <a:gd name="connsiteX132" fmla="*/ 192016 w 7538114"/>
              <a:gd name="connsiteY132" fmla="*/ 3433411 h 6858000"/>
              <a:gd name="connsiteX133" fmla="*/ 192663 w 7538114"/>
              <a:gd name="connsiteY133" fmla="*/ 3428691 h 6858000"/>
              <a:gd name="connsiteX134" fmla="*/ 192793 w 7538114"/>
              <a:gd name="connsiteY134" fmla="*/ 3428643 h 6858000"/>
              <a:gd name="connsiteX135" fmla="*/ 193710 w 7538114"/>
              <a:gd name="connsiteY135" fmla="*/ 3423760 h 6858000"/>
              <a:gd name="connsiteX136" fmla="*/ 193839 w 7538114"/>
              <a:gd name="connsiteY136" fmla="*/ 3420085 h 6858000"/>
              <a:gd name="connsiteX137" fmla="*/ 195094 w 7538114"/>
              <a:gd name="connsiteY137" fmla="*/ 3410930 h 6858000"/>
              <a:gd name="connsiteX138" fmla="*/ 196311 w 7538114"/>
              <a:gd name="connsiteY138" fmla="*/ 3408092 h 6858000"/>
              <a:gd name="connsiteX139" fmla="*/ 197928 w 7538114"/>
              <a:gd name="connsiteY139" fmla="*/ 3407419 h 6858000"/>
              <a:gd name="connsiteX140" fmla="*/ 197881 w 7538114"/>
              <a:gd name="connsiteY140" fmla="*/ 3406520 h 6858000"/>
              <a:gd name="connsiteX141" fmla="*/ 204222 w 7538114"/>
              <a:gd name="connsiteY141" fmla="*/ 3391015 h 6858000"/>
              <a:gd name="connsiteX142" fmla="*/ 213950 w 7538114"/>
              <a:gd name="connsiteY142" fmla="*/ 3354361 h 6858000"/>
              <a:gd name="connsiteX143" fmla="*/ 217699 w 7538114"/>
              <a:gd name="connsiteY143" fmla="*/ 3332639 h 6858000"/>
              <a:gd name="connsiteX144" fmla="*/ 229963 w 7538114"/>
              <a:gd name="connsiteY144" fmla="*/ 3273935 h 6858000"/>
              <a:gd name="connsiteX145" fmla="*/ 243785 w 7538114"/>
              <a:gd name="connsiteY145" fmla="*/ 3215621 h 6858000"/>
              <a:gd name="connsiteX146" fmla="*/ 259175 w 7538114"/>
              <a:gd name="connsiteY146" fmla="*/ 3189909 h 6858000"/>
              <a:gd name="connsiteX147" fmla="*/ 259988 w 7538114"/>
              <a:gd name="connsiteY147" fmla="*/ 3186579 h 6858000"/>
              <a:gd name="connsiteX148" fmla="*/ 259980 w 7538114"/>
              <a:gd name="connsiteY148" fmla="*/ 3177264 h 6858000"/>
              <a:gd name="connsiteX149" fmla="*/ 259609 w 7538114"/>
              <a:gd name="connsiteY149" fmla="*/ 3173723 h 6858000"/>
              <a:gd name="connsiteX150" fmla="*/ 259848 w 7538114"/>
              <a:gd name="connsiteY150" fmla="*/ 3168622 h 6858000"/>
              <a:gd name="connsiteX151" fmla="*/ 259971 w 7538114"/>
              <a:gd name="connsiteY151" fmla="*/ 3168508 h 6858000"/>
              <a:gd name="connsiteX152" fmla="*/ 259966 w 7538114"/>
              <a:gd name="connsiteY152" fmla="*/ 3163706 h 6858000"/>
              <a:gd name="connsiteX153" fmla="*/ 258467 w 7538114"/>
              <a:gd name="connsiteY153" fmla="*/ 3140064 h 6858000"/>
              <a:gd name="connsiteX154" fmla="*/ 270990 w 7538114"/>
              <a:gd name="connsiteY154" fmla="*/ 3110288 h 6858000"/>
              <a:gd name="connsiteX155" fmla="*/ 273494 w 7538114"/>
              <a:gd name="connsiteY155" fmla="*/ 3097704 h 6858000"/>
              <a:gd name="connsiteX156" fmla="*/ 275456 w 7538114"/>
              <a:gd name="connsiteY156" fmla="*/ 3091047 h 6858000"/>
              <a:gd name="connsiteX157" fmla="*/ 275980 w 7538114"/>
              <a:gd name="connsiteY157" fmla="*/ 3090672 h 6858000"/>
              <a:gd name="connsiteX158" fmla="*/ 274486 w 7538114"/>
              <a:gd name="connsiteY158" fmla="*/ 3068004 h 6858000"/>
              <a:gd name="connsiteX159" fmla="*/ 275226 w 7538114"/>
              <a:gd name="connsiteY159" fmla="*/ 3065087 h 6858000"/>
              <a:gd name="connsiteX160" fmla="*/ 273050 w 7538114"/>
              <a:gd name="connsiteY160" fmla="*/ 3050191 h 6858000"/>
              <a:gd name="connsiteX161" fmla="*/ 272566 w 7538114"/>
              <a:gd name="connsiteY161" fmla="*/ 3042559 h 6858000"/>
              <a:gd name="connsiteX162" fmla="*/ 271107 w 7538114"/>
              <a:gd name="connsiteY162" fmla="*/ 3040271 h 6858000"/>
              <a:gd name="connsiteX163" fmla="*/ 271065 w 7538114"/>
              <a:gd name="connsiteY163" fmla="*/ 3029072 h 6858000"/>
              <a:gd name="connsiteX164" fmla="*/ 271558 w 7538114"/>
              <a:gd name="connsiteY164" fmla="*/ 3027835 h 6858000"/>
              <a:gd name="connsiteX165" fmla="*/ 268717 w 7538114"/>
              <a:gd name="connsiteY165" fmla="*/ 2964245 h 6858000"/>
              <a:gd name="connsiteX166" fmla="*/ 272511 w 7538114"/>
              <a:gd name="connsiteY166" fmla="*/ 2915772 h 6858000"/>
              <a:gd name="connsiteX167" fmla="*/ 270356 w 7538114"/>
              <a:gd name="connsiteY167" fmla="*/ 2825842 h 6858000"/>
              <a:gd name="connsiteX168" fmla="*/ 273897 w 7538114"/>
              <a:gd name="connsiteY168" fmla="*/ 2734957 h 6858000"/>
              <a:gd name="connsiteX169" fmla="*/ 274458 w 7538114"/>
              <a:gd name="connsiteY169" fmla="*/ 2636572 h 6858000"/>
              <a:gd name="connsiteX170" fmla="*/ 279157 w 7538114"/>
              <a:gd name="connsiteY170" fmla="*/ 2604260 h 6858000"/>
              <a:gd name="connsiteX171" fmla="*/ 288131 w 7538114"/>
              <a:gd name="connsiteY171" fmla="*/ 2582747 h 6858000"/>
              <a:gd name="connsiteX172" fmla="*/ 282516 w 7538114"/>
              <a:gd name="connsiteY172" fmla="*/ 2478755 h 6858000"/>
              <a:gd name="connsiteX173" fmla="*/ 287359 w 7538114"/>
              <a:gd name="connsiteY173" fmla="*/ 2451804 h 6858000"/>
              <a:gd name="connsiteX174" fmla="*/ 289577 w 7538114"/>
              <a:gd name="connsiteY174" fmla="*/ 2408801 h 6858000"/>
              <a:gd name="connsiteX175" fmla="*/ 293203 w 7538114"/>
              <a:gd name="connsiteY175" fmla="*/ 2392670 h 6858000"/>
              <a:gd name="connsiteX176" fmla="*/ 304183 w 7538114"/>
              <a:gd name="connsiteY176" fmla="*/ 2330165 h 6858000"/>
              <a:gd name="connsiteX177" fmla="*/ 310900 w 7538114"/>
              <a:gd name="connsiteY177" fmla="*/ 2276363 h 6858000"/>
              <a:gd name="connsiteX178" fmla="*/ 303909 w 7538114"/>
              <a:gd name="connsiteY178" fmla="*/ 2236310 h 6858000"/>
              <a:gd name="connsiteX179" fmla="*/ 306187 w 7538114"/>
              <a:gd name="connsiteY179" fmla="*/ 2232984 h 6858000"/>
              <a:gd name="connsiteX180" fmla="*/ 307158 w 7538114"/>
              <a:gd name="connsiteY180" fmla="*/ 2205763 h 6858000"/>
              <a:gd name="connsiteX181" fmla="*/ 304860 w 7538114"/>
              <a:gd name="connsiteY181" fmla="*/ 2145703 h 6858000"/>
              <a:gd name="connsiteX182" fmla="*/ 304273 w 7538114"/>
              <a:gd name="connsiteY182" fmla="*/ 2092533 h 6858000"/>
              <a:gd name="connsiteX183" fmla="*/ 301642 w 7538114"/>
              <a:gd name="connsiteY183" fmla="*/ 2057359 h 6858000"/>
              <a:gd name="connsiteX184" fmla="*/ 306736 w 7538114"/>
              <a:gd name="connsiteY184" fmla="*/ 2016105 h 6858000"/>
              <a:gd name="connsiteX185" fmla="*/ 316234 w 7538114"/>
              <a:gd name="connsiteY185" fmla="*/ 1983129 h 6858000"/>
              <a:gd name="connsiteX186" fmla="*/ 318238 w 7538114"/>
              <a:gd name="connsiteY186" fmla="*/ 1956745 h 6858000"/>
              <a:gd name="connsiteX187" fmla="*/ 311341 w 7538114"/>
              <a:gd name="connsiteY187" fmla="*/ 1950160 h 6858000"/>
              <a:gd name="connsiteX188" fmla="*/ 323556 w 7538114"/>
              <a:gd name="connsiteY188" fmla="*/ 1879546 h 6858000"/>
              <a:gd name="connsiteX189" fmla="*/ 326085 w 7538114"/>
              <a:gd name="connsiteY189" fmla="*/ 1854893 h 6858000"/>
              <a:gd name="connsiteX190" fmla="*/ 335058 w 7538114"/>
              <a:gd name="connsiteY190" fmla="*/ 1787684 h 6858000"/>
              <a:gd name="connsiteX191" fmla="*/ 345620 w 7538114"/>
              <a:gd name="connsiteY191" fmla="*/ 1720464 h 6858000"/>
              <a:gd name="connsiteX192" fmla="*/ 360760 w 7538114"/>
              <a:gd name="connsiteY192" fmla="*/ 1681196 h 6858000"/>
              <a:gd name="connsiteX193" fmla="*/ 368483 w 7538114"/>
              <a:gd name="connsiteY193" fmla="*/ 1625881 h 6858000"/>
              <a:gd name="connsiteX194" fmla="*/ 371077 w 7538114"/>
              <a:gd name="connsiteY194" fmla="*/ 1616704 h 6858000"/>
              <a:gd name="connsiteX195" fmla="*/ 383008 w 7538114"/>
              <a:gd name="connsiteY195" fmla="*/ 1551493 h 6858000"/>
              <a:gd name="connsiteX196" fmla="*/ 384834 w 7538114"/>
              <a:gd name="connsiteY196" fmla="*/ 1475233 h 6858000"/>
              <a:gd name="connsiteX197" fmla="*/ 418371 w 7538114"/>
              <a:gd name="connsiteY197" fmla="*/ 1380155 h 6858000"/>
              <a:gd name="connsiteX198" fmla="*/ 469641 w 7538114"/>
              <a:gd name="connsiteY198" fmla="*/ 1210871 h 6858000"/>
              <a:gd name="connsiteX199" fmla="*/ 489701 w 7538114"/>
              <a:gd name="connsiteY199" fmla="*/ 1028427 h 6858000"/>
              <a:gd name="connsiteX200" fmla="*/ 486354 w 7538114"/>
              <a:gd name="connsiteY200" fmla="*/ 980383 h 6858000"/>
              <a:gd name="connsiteX201" fmla="*/ 479762 w 7538114"/>
              <a:gd name="connsiteY201" fmla="*/ 839699 h 6858000"/>
              <a:gd name="connsiteX202" fmla="*/ 445664 w 7538114"/>
              <a:gd name="connsiteY202" fmla="*/ 696545 h 6858000"/>
              <a:gd name="connsiteX203" fmla="*/ 440047 w 7538114"/>
              <a:gd name="connsiteY203" fmla="*/ 606615 h 6858000"/>
              <a:gd name="connsiteX204" fmla="*/ 431225 w 7538114"/>
              <a:gd name="connsiteY204" fmla="*/ 563889 h 6858000"/>
              <a:gd name="connsiteX205" fmla="*/ 430803 w 7538114"/>
              <a:gd name="connsiteY205" fmla="*/ 534294 h 6858000"/>
              <a:gd name="connsiteX206" fmla="*/ 429777 w 7538114"/>
              <a:gd name="connsiteY206" fmla="*/ 516548 h 6858000"/>
              <a:gd name="connsiteX207" fmla="*/ 415090 w 7538114"/>
              <a:gd name="connsiteY207" fmla="*/ 485808 h 6858000"/>
              <a:gd name="connsiteX208" fmla="*/ 410499 w 7538114"/>
              <a:gd name="connsiteY208" fmla="*/ 369873 h 6858000"/>
              <a:gd name="connsiteX209" fmla="*/ 425314 w 7538114"/>
              <a:gd name="connsiteY209" fmla="*/ 259180 h 6858000"/>
              <a:gd name="connsiteX210" fmla="*/ 383240 w 7538114"/>
              <a:gd name="connsiteY210" fmla="*/ 94173 h 6858000"/>
              <a:gd name="connsiteX211" fmla="*/ 379938 w 7538114"/>
              <a:gd name="connsiteY211" fmla="*/ 77267 h 6858000"/>
              <a:gd name="connsiteX212" fmla="*/ 373430 w 7538114"/>
              <a:gd name="connsiteY212" fmla="*/ 3885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538114" h="6858000">
                <a:moveTo>
                  <a:pt x="366246" y="0"/>
                </a:moveTo>
                <a:lnTo>
                  <a:pt x="2830292" y="0"/>
                </a:lnTo>
                <a:lnTo>
                  <a:pt x="3903260" y="0"/>
                </a:lnTo>
                <a:lnTo>
                  <a:pt x="4597266" y="0"/>
                </a:lnTo>
                <a:lnTo>
                  <a:pt x="7192370" y="0"/>
                </a:lnTo>
                <a:lnTo>
                  <a:pt x="7538114" y="0"/>
                </a:lnTo>
                <a:lnTo>
                  <a:pt x="7538114" y="6858000"/>
                </a:lnTo>
                <a:lnTo>
                  <a:pt x="7192370" y="6858000"/>
                </a:lnTo>
                <a:lnTo>
                  <a:pt x="4597266" y="6858000"/>
                </a:lnTo>
                <a:lnTo>
                  <a:pt x="3903260" y="6858000"/>
                </a:lnTo>
                <a:lnTo>
                  <a:pt x="2830292" y="6858000"/>
                </a:lnTo>
                <a:lnTo>
                  <a:pt x="170314" y="6858000"/>
                </a:lnTo>
                <a:cubicBezTo>
                  <a:pt x="170323" y="6857920"/>
                  <a:pt x="170332" y="6857839"/>
                  <a:pt x="170341" y="6857759"/>
                </a:cubicBezTo>
                <a:lnTo>
                  <a:pt x="173485" y="6852129"/>
                </a:lnTo>
                <a:lnTo>
                  <a:pt x="167544" y="6830335"/>
                </a:lnTo>
                <a:cubicBezTo>
                  <a:pt x="165474" y="6819600"/>
                  <a:pt x="164100" y="6808301"/>
                  <a:pt x="163472" y="6796707"/>
                </a:cubicBezTo>
                <a:cubicBezTo>
                  <a:pt x="167658" y="6794106"/>
                  <a:pt x="161711" y="6785006"/>
                  <a:pt x="160535" y="6780725"/>
                </a:cubicBezTo>
                <a:cubicBezTo>
                  <a:pt x="163268" y="6780680"/>
                  <a:pt x="164578" y="6771195"/>
                  <a:pt x="162318" y="6767829"/>
                </a:cubicBezTo>
                <a:cubicBezTo>
                  <a:pt x="152545" y="6697090"/>
                  <a:pt x="178083" y="6736894"/>
                  <a:pt x="162771" y="6694444"/>
                </a:cubicBezTo>
                <a:cubicBezTo>
                  <a:pt x="161971" y="6687342"/>
                  <a:pt x="163342" y="6682014"/>
                  <a:pt x="165604" y="6677569"/>
                </a:cubicBezTo>
                <a:lnTo>
                  <a:pt x="171255" y="6669571"/>
                </a:lnTo>
                <a:lnTo>
                  <a:pt x="169240" y="6663304"/>
                </a:lnTo>
                <a:cubicBezTo>
                  <a:pt x="169082" y="6639651"/>
                  <a:pt x="174873" y="6632678"/>
                  <a:pt x="169039" y="6618916"/>
                </a:cubicBezTo>
                <a:cubicBezTo>
                  <a:pt x="181164" y="6598580"/>
                  <a:pt x="170248" y="6605428"/>
                  <a:pt x="168392" y="6589960"/>
                </a:cubicBezTo>
                <a:cubicBezTo>
                  <a:pt x="165975" y="6577758"/>
                  <a:pt x="161323" y="6600160"/>
                  <a:pt x="160636" y="6588200"/>
                </a:cubicBezTo>
                <a:cubicBezTo>
                  <a:pt x="163766" y="6575263"/>
                  <a:pt x="154044" y="6575871"/>
                  <a:pt x="157872" y="6562416"/>
                </a:cubicBezTo>
                <a:cubicBezTo>
                  <a:pt x="165196" y="6565685"/>
                  <a:pt x="156453" y="6535866"/>
                  <a:pt x="162851" y="6534939"/>
                </a:cubicBezTo>
                <a:cubicBezTo>
                  <a:pt x="153702" y="6523511"/>
                  <a:pt x="164973" y="6517769"/>
                  <a:pt x="162153" y="6502552"/>
                </a:cubicBezTo>
                <a:cubicBezTo>
                  <a:pt x="158692" y="6495386"/>
                  <a:pt x="158098" y="6490216"/>
                  <a:pt x="161821" y="6483172"/>
                </a:cubicBezTo>
                <a:cubicBezTo>
                  <a:pt x="144969" y="6450162"/>
                  <a:pt x="161066" y="6463202"/>
                  <a:pt x="154586" y="6432309"/>
                </a:cubicBezTo>
                <a:cubicBezTo>
                  <a:pt x="147771" y="6405695"/>
                  <a:pt x="143349" y="6375524"/>
                  <a:pt x="127078" y="6349783"/>
                </a:cubicBezTo>
                <a:cubicBezTo>
                  <a:pt x="122468" y="6345058"/>
                  <a:pt x="120723" y="6333456"/>
                  <a:pt x="123181" y="6323872"/>
                </a:cubicBezTo>
                <a:cubicBezTo>
                  <a:pt x="123604" y="6322225"/>
                  <a:pt x="124138" y="6320698"/>
                  <a:pt x="124767" y="6319343"/>
                </a:cubicBezTo>
                <a:cubicBezTo>
                  <a:pt x="122278" y="6297089"/>
                  <a:pt x="111161" y="6215694"/>
                  <a:pt x="108246" y="6190348"/>
                </a:cubicBezTo>
                <a:cubicBezTo>
                  <a:pt x="114169" y="6188296"/>
                  <a:pt x="103482" y="6175479"/>
                  <a:pt x="107279" y="6167269"/>
                </a:cubicBezTo>
                <a:cubicBezTo>
                  <a:pt x="110610" y="6161389"/>
                  <a:pt x="108145" y="6156128"/>
                  <a:pt x="107883" y="6149986"/>
                </a:cubicBezTo>
                <a:cubicBezTo>
                  <a:pt x="110502" y="6141894"/>
                  <a:pt x="105773" y="6115502"/>
                  <a:pt x="102380" y="6108622"/>
                </a:cubicBezTo>
                <a:cubicBezTo>
                  <a:pt x="90593" y="6092179"/>
                  <a:pt x="99346" y="6054816"/>
                  <a:pt x="90314" y="6041155"/>
                </a:cubicBezTo>
                <a:cubicBezTo>
                  <a:pt x="88990" y="6036198"/>
                  <a:pt x="88454" y="6031348"/>
                  <a:pt x="88409" y="6026587"/>
                </a:cubicBezTo>
                <a:lnTo>
                  <a:pt x="89403" y="6013265"/>
                </a:lnTo>
                <a:lnTo>
                  <a:pt x="91927" y="6009478"/>
                </a:lnTo>
                <a:lnTo>
                  <a:pt x="91302" y="6001336"/>
                </a:lnTo>
                <a:cubicBezTo>
                  <a:pt x="91431" y="6000558"/>
                  <a:pt x="91559" y="5999781"/>
                  <a:pt x="91687" y="5999003"/>
                </a:cubicBezTo>
                <a:cubicBezTo>
                  <a:pt x="92431" y="5994547"/>
                  <a:pt x="93080" y="5990148"/>
                  <a:pt x="93336" y="5985795"/>
                </a:cubicBezTo>
                <a:cubicBezTo>
                  <a:pt x="80676" y="5991520"/>
                  <a:pt x="93430" y="5949705"/>
                  <a:pt x="83190" y="5961758"/>
                </a:cubicBezTo>
                <a:cubicBezTo>
                  <a:pt x="82399" y="5938832"/>
                  <a:pt x="72862" y="5956319"/>
                  <a:pt x="81952" y="5928761"/>
                </a:cubicBezTo>
                <a:cubicBezTo>
                  <a:pt x="79324" y="5899676"/>
                  <a:pt x="72619" y="5823590"/>
                  <a:pt x="67420" y="5787247"/>
                </a:cubicBezTo>
                <a:cubicBezTo>
                  <a:pt x="53530" y="5750058"/>
                  <a:pt x="57730" y="5736292"/>
                  <a:pt x="50760" y="5710700"/>
                </a:cubicBezTo>
                <a:cubicBezTo>
                  <a:pt x="47368" y="5660911"/>
                  <a:pt x="30723" y="5663675"/>
                  <a:pt x="42956" y="5641754"/>
                </a:cubicBezTo>
                <a:cubicBezTo>
                  <a:pt x="39970" y="5608358"/>
                  <a:pt x="24769" y="5637338"/>
                  <a:pt x="29695" y="5602326"/>
                </a:cubicBezTo>
                <a:cubicBezTo>
                  <a:pt x="27700" y="5601239"/>
                  <a:pt x="20274" y="5573144"/>
                  <a:pt x="18841" y="5570885"/>
                </a:cubicBezTo>
                <a:lnTo>
                  <a:pt x="9977" y="5543492"/>
                </a:lnTo>
                <a:lnTo>
                  <a:pt x="5255" y="5531024"/>
                </a:lnTo>
                <a:lnTo>
                  <a:pt x="5447" y="5527845"/>
                </a:lnTo>
                <a:lnTo>
                  <a:pt x="0" y="5507724"/>
                </a:lnTo>
                <a:lnTo>
                  <a:pt x="435" y="5507045"/>
                </a:lnTo>
                <a:cubicBezTo>
                  <a:pt x="1286" y="5505065"/>
                  <a:pt x="1681" y="5502734"/>
                  <a:pt x="1128" y="5499619"/>
                </a:cubicBezTo>
                <a:cubicBezTo>
                  <a:pt x="9450" y="5498516"/>
                  <a:pt x="3652" y="5495435"/>
                  <a:pt x="1291" y="5486342"/>
                </a:cubicBezTo>
                <a:cubicBezTo>
                  <a:pt x="13688" y="5482600"/>
                  <a:pt x="2464" y="5460320"/>
                  <a:pt x="7976" y="5450755"/>
                </a:cubicBezTo>
                <a:cubicBezTo>
                  <a:pt x="5962" y="5444157"/>
                  <a:pt x="4058" y="5437113"/>
                  <a:pt x="2355" y="5429732"/>
                </a:cubicBezTo>
                <a:lnTo>
                  <a:pt x="1499" y="5370432"/>
                </a:lnTo>
                <a:lnTo>
                  <a:pt x="11483" y="5308330"/>
                </a:lnTo>
                <a:cubicBezTo>
                  <a:pt x="11701" y="5285359"/>
                  <a:pt x="15408" y="5265468"/>
                  <a:pt x="12793" y="5246026"/>
                </a:cubicBezTo>
                <a:cubicBezTo>
                  <a:pt x="15678" y="5238129"/>
                  <a:pt x="16842" y="5230685"/>
                  <a:pt x="12525" y="5223468"/>
                </a:cubicBezTo>
                <a:cubicBezTo>
                  <a:pt x="13966" y="5202031"/>
                  <a:pt x="20131" y="5196842"/>
                  <a:pt x="15322" y="5183258"/>
                </a:cubicBezTo>
                <a:cubicBezTo>
                  <a:pt x="25294" y="5171214"/>
                  <a:pt x="21488" y="5170502"/>
                  <a:pt x="18633" y="5164842"/>
                </a:cubicBezTo>
                <a:cubicBezTo>
                  <a:pt x="18565" y="5164573"/>
                  <a:pt x="18496" y="5164303"/>
                  <a:pt x="18428" y="5164034"/>
                </a:cubicBezTo>
                <a:lnTo>
                  <a:pt x="19854" y="5162388"/>
                </a:lnTo>
                <a:lnTo>
                  <a:pt x="20514" y="5158981"/>
                </a:lnTo>
                <a:lnTo>
                  <a:pt x="20089" y="5149681"/>
                </a:lnTo>
                <a:lnTo>
                  <a:pt x="19561" y="5146183"/>
                </a:lnTo>
                <a:cubicBezTo>
                  <a:pt x="19336" y="5143774"/>
                  <a:pt x="19361" y="5142173"/>
                  <a:pt x="19571" y="5141065"/>
                </a:cubicBezTo>
                <a:lnTo>
                  <a:pt x="19690" y="5140937"/>
                </a:lnTo>
                <a:cubicBezTo>
                  <a:pt x="19617" y="5139339"/>
                  <a:pt x="19544" y="5137742"/>
                  <a:pt x="19471" y="5136144"/>
                </a:cubicBezTo>
                <a:cubicBezTo>
                  <a:pt x="18832" y="5128055"/>
                  <a:pt x="17958" y="5120182"/>
                  <a:pt x="16918" y="5112689"/>
                </a:cubicBezTo>
                <a:cubicBezTo>
                  <a:pt x="23464" y="5106353"/>
                  <a:pt x="15733" y="5078666"/>
                  <a:pt x="28071" y="5081696"/>
                </a:cubicBezTo>
                <a:cubicBezTo>
                  <a:pt x="27036" y="5071588"/>
                  <a:pt x="21912" y="5065475"/>
                  <a:pt x="30005" y="5068879"/>
                </a:cubicBezTo>
                <a:cubicBezTo>
                  <a:pt x="29897" y="5065551"/>
                  <a:pt x="30585" y="5063501"/>
                  <a:pt x="31661" y="5062033"/>
                </a:cubicBezTo>
                <a:lnTo>
                  <a:pt x="32169" y="5061608"/>
                </a:lnTo>
                <a:lnTo>
                  <a:pt x="27436" y="5021480"/>
                </a:lnTo>
                <a:lnTo>
                  <a:pt x="26614" y="5013906"/>
                </a:lnTo>
                <a:lnTo>
                  <a:pt x="25056" y="5011767"/>
                </a:lnTo>
                <a:cubicBezTo>
                  <a:pt x="24110" y="5009457"/>
                  <a:pt x="23701" y="5006147"/>
                  <a:pt x="24513" y="5000592"/>
                </a:cubicBezTo>
                <a:lnTo>
                  <a:pt x="24951" y="4999307"/>
                </a:lnTo>
                <a:lnTo>
                  <a:pt x="22644" y="4990090"/>
                </a:lnTo>
                <a:cubicBezTo>
                  <a:pt x="21579" y="4987122"/>
                  <a:pt x="20222" y="4984494"/>
                  <a:pt x="18465" y="4982366"/>
                </a:cubicBezTo>
                <a:cubicBezTo>
                  <a:pt x="27858" y="4950984"/>
                  <a:pt x="19264" y="4921373"/>
                  <a:pt x="20888" y="4887310"/>
                </a:cubicBezTo>
                <a:cubicBezTo>
                  <a:pt x="17563" y="4848813"/>
                  <a:pt x="18386" y="4829570"/>
                  <a:pt x="15781" y="4807298"/>
                </a:cubicBezTo>
                <a:cubicBezTo>
                  <a:pt x="15634" y="4803627"/>
                  <a:pt x="14440" y="4773874"/>
                  <a:pt x="19649" y="4779990"/>
                </a:cubicBezTo>
                <a:cubicBezTo>
                  <a:pt x="18744" y="4746827"/>
                  <a:pt x="22869" y="4698305"/>
                  <a:pt x="21858" y="4664237"/>
                </a:cubicBezTo>
                <a:cubicBezTo>
                  <a:pt x="34232" y="4642340"/>
                  <a:pt x="11268" y="4621318"/>
                  <a:pt x="13583" y="4598607"/>
                </a:cubicBezTo>
                <a:cubicBezTo>
                  <a:pt x="2193" y="4604819"/>
                  <a:pt x="19974" y="4548010"/>
                  <a:pt x="7118" y="4546768"/>
                </a:cubicBezTo>
                <a:lnTo>
                  <a:pt x="14555" y="4522182"/>
                </a:lnTo>
                <a:lnTo>
                  <a:pt x="17290" y="4509768"/>
                </a:lnTo>
                <a:cubicBezTo>
                  <a:pt x="17884" y="4505118"/>
                  <a:pt x="18021" y="4500115"/>
                  <a:pt x="17421" y="4494586"/>
                </a:cubicBezTo>
                <a:cubicBezTo>
                  <a:pt x="12327" y="4480984"/>
                  <a:pt x="18571" y="4459805"/>
                  <a:pt x="18193" y="4440649"/>
                </a:cubicBezTo>
                <a:lnTo>
                  <a:pt x="16616" y="4431853"/>
                </a:lnTo>
                <a:lnTo>
                  <a:pt x="19246" y="4403141"/>
                </a:lnTo>
                <a:cubicBezTo>
                  <a:pt x="19372" y="4387638"/>
                  <a:pt x="19497" y="4372134"/>
                  <a:pt x="19623" y="4356631"/>
                </a:cubicBezTo>
                <a:cubicBezTo>
                  <a:pt x="19508" y="4349062"/>
                  <a:pt x="15847" y="4339045"/>
                  <a:pt x="20293" y="4339937"/>
                </a:cubicBezTo>
                <a:lnTo>
                  <a:pt x="18752" y="4331435"/>
                </a:lnTo>
                <a:cubicBezTo>
                  <a:pt x="19520" y="4328277"/>
                  <a:pt x="24070" y="4324711"/>
                  <a:pt x="24901" y="4320990"/>
                </a:cubicBezTo>
                <a:lnTo>
                  <a:pt x="23734" y="4309111"/>
                </a:lnTo>
                <a:cubicBezTo>
                  <a:pt x="24423" y="4299527"/>
                  <a:pt x="28090" y="4271878"/>
                  <a:pt x="29040" y="4263489"/>
                </a:cubicBezTo>
                <a:cubicBezTo>
                  <a:pt x="29169" y="4261918"/>
                  <a:pt x="29300" y="4260346"/>
                  <a:pt x="29429" y="4258775"/>
                </a:cubicBezTo>
                <a:lnTo>
                  <a:pt x="33702" y="4248512"/>
                </a:lnTo>
                <a:cubicBezTo>
                  <a:pt x="36933" y="4241044"/>
                  <a:pt x="39109" y="4235167"/>
                  <a:pt x="37356" y="4228644"/>
                </a:cubicBezTo>
                <a:cubicBezTo>
                  <a:pt x="41530" y="4217526"/>
                  <a:pt x="53227" y="4209759"/>
                  <a:pt x="50107" y="4193665"/>
                </a:cubicBezTo>
                <a:cubicBezTo>
                  <a:pt x="55406" y="4198550"/>
                  <a:pt x="50749" y="4175793"/>
                  <a:pt x="56192" y="4173105"/>
                </a:cubicBezTo>
                <a:cubicBezTo>
                  <a:pt x="60575" y="4171863"/>
                  <a:pt x="60184" y="4164671"/>
                  <a:pt x="61800" y="4159194"/>
                </a:cubicBezTo>
                <a:cubicBezTo>
                  <a:pt x="66276" y="4155290"/>
                  <a:pt x="70363" y="4127730"/>
                  <a:pt x="69720" y="4118135"/>
                </a:cubicBezTo>
                <a:cubicBezTo>
                  <a:pt x="65265" y="4091091"/>
                  <a:pt x="83289" y="4069336"/>
                  <a:pt x="80190" y="4047713"/>
                </a:cubicBezTo>
                <a:cubicBezTo>
                  <a:pt x="84682" y="4020435"/>
                  <a:pt x="92089" y="3998420"/>
                  <a:pt x="96666" y="3980780"/>
                </a:cubicBezTo>
                <a:cubicBezTo>
                  <a:pt x="98580" y="3977851"/>
                  <a:pt x="106155" y="3945259"/>
                  <a:pt x="107651" y="3941872"/>
                </a:cubicBezTo>
                <a:cubicBezTo>
                  <a:pt x="111761" y="3922504"/>
                  <a:pt x="112043" y="3930219"/>
                  <a:pt x="118444" y="3897465"/>
                </a:cubicBezTo>
                <a:cubicBezTo>
                  <a:pt x="124996" y="3869981"/>
                  <a:pt x="127657" y="3841768"/>
                  <a:pt x="134545" y="3811132"/>
                </a:cubicBezTo>
                <a:cubicBezTo>
                  <a:pt x="143817" y="3778601"/>
                  <a:pt x="141464" y="3759343"/>
                  <a:pt x="145381" y="3746540"/>
                </a:cubicBezTo>
                <a:cubicBezTo>
                  <a:pt x="156739" y="3719637"/>
                  <a:pt x="147664" y="3711291"/>
                  <a:pt x="146587" y="3670275"/>
                </a:cubicBezTo>
                <a:cubicBezTo>
                  <a:pt x="154134" y="3638754"/>
                  <a:pt x="151397" y="3605028"/>
                  <a:pt x="165690" y="3580981"/>
                </a:cubicBezTo>
                <a:cubicBezTo>
                  <a:pt x="164433" y="3577837"/>
                  <a:pt x="163639" y="3574469"/>
                  <a:pt x="163175" y="3570960"/>
                </a:cubicBezTo>
                <a:lnTo>
                  <a:pt x="162665" y="3560693"/>
                </a:lnTo>
                <a:lnTo>
                  <a:pt x="163299" y="3559743"/>
                </a:lnTo>
                <a:cubicBezTo>
                  <a:pt x="165039" y="3554949"/>
                  <a:pt x="165246" y="3551528"/>
                  <a:pt x="164777" y="3548721"/>
                </a:cubicBezTo>
                <a:lnTo>
                  <a:pt x="163708" y="3545693"/>
                </a:lnTo>
                <a:lnTo>
                  <a:pt x="164286" y="3537938"/>
                </a:lnTo>
                <a:cubicBezTo>
                  <a:pt x="164273" y="3532672"/>
                  <a:pt x="164261" y="3527407"/>
                  <a:pt x="164247" y="3522141"/>
                </a:cubicBezTo>
                <a:lnTo>
                  <a:pt x="165343" y="3519672"/>
                </a:lnTo>
                <a:lnTo>
                  <a:pt x="167001" y="3496604"/>
                </a:lnTo>
                <a:lnTo>
                  <a:pt x="167547" y="3496517"/>
                </a:lnTo>
                <a:cubicBezTo>
                  <a:pt x="168811" y="3495796"/>
                  <a:pt x="169814" y="3494272"/>
                  <a:pt x="170301" y="3491023"/>
                </a:cubicBezTo>
                <a:cubicBezTo>
                  <a:pt x="177219" y="3499391"/>
                  <a:pt x="173541" y="3490314"/>
                  <a:pt x="174371" y="3479998"/>
                </a:cubicBezTo>
                <a:cubicBezTo>
                  <a:pt x="185299" y="3490692"/>
                  <a:pt x="183023" y="3459350"/>
                  <a:pt x="190228" y="3457434"/>
                </a:cubicBezTo>
                <a:cubicBezTo>
                  <a:pt x="190591" y="3449617"/>
                  <a:pt x="191174" y="3441542"/>
                  <a:pt x="192016" y="3433411"/>
                </a:cubicBezTo>
                <a:lnTo>
                  <a:pt x="192663" y="3428691"/>
                </a:lnTo>
                <a:cubicBezTo>
                  <a:pt x="192706" y="3428676"/>
                  <a:pt x="192750" y="3428659"/>
                  <a:pt x="192793" y="3428643"/>
                </a:cubicBezTo>
                <a:cubicBezTo>
                  <a:pt x="193186" y="3427720"/>
                  <a:pt x="193494" y="3426206"/>
                  <a:pt x="193710" y="3423760"/>
                </a:cubicBezTo>
                <a:cubicBezTo>
                  <a:pt x="193753" y="3422535"/>
                  <a:pt x="193797" y="3421310"/>
                  <a:pt x="193839" y="3420085"/>
                </a:cubicBezTo>
                <a:lnTo>
                  <a:pt x="195094" y="3410930"/>
                </a:lnTo>
                <a:lnTo>
                  <a:pt x="196311" y="3408092"/>
                </a:lnTo>
                <a:lnTo>
                  <a:pt x="197928" y="3407419"/>
                </a:lnTo>
                <a:cubicBezTo>
                  <a:pt x="197912" y="3407119"/>
                  <a:pt x="197897" y="3406820"/>
                  <a:pt x="197881" y="3406520"/>
                </a:cubicBezTo>
                <a:cubicBezTo>
                  <a:pt x="196231" y="3399306"/>
                  <a:pt x="192821" y="3396220"/>
                  <a:pt x="204222" y="3391015"/>
                </a:cubicBezTo>
                <a:cubicBezTo>
                  <a:pt x="202162" y="3374996"/>
                  <a:pt x="208811" y="3373934"/>
                  <a:pt x="213950" y="3354361"/>
                </a:cubicBezTo>
                <a:cubicBezTo>
                  <a:pt x="211218" y="3344737"/>
                  <a:pt x="213619" y="3338360"/>
                  <a:pt x="217699" y="3332639"/>
                </a:cubicBezTo>
                <a:cubicBezTo>
                  <a:pt x="218717" y="3312409"/>
                  <a:pt x="225688" y="3295747"/>
                  <a:pt x="229963" y="3273935"/>
                </a:cubicBezTo>
                <a:cubicBezTo>
                  <a:pt x="228293" y="3248488"/>
                  <a:pt x="239257" y="3238943"/>
                  <a:pt x="243785" y="3215621"/>
                </a:cubicBezTo>
                <a:cubicBezTo>
                  <a:pt x="237893" y="3192522"/>
                  <a:pt x="253940" y="3201000"/>
                  <a:pt x="259175" y="3189909"/>
                </a:cubicBezTo>
                <a:lnTo>
                  <a:pt x="259988" y="3186579"/>
                </a:lnTo>
                <a:lnTo>
                  <a:pt x="259980" y="3177264"/>
                </a:lnTo>
                <a:lnTo>
                  <a:pt x="259609" y="3173723"/>
                </a:lnTo>
                <a:cubicBezTo>
                  <a:pt x="259490" y="3171299"/>
                  <a:pt x="259588" y="3169704"/>
                  <a:pt x="259848" y="3168622"/>
                </a:cubicBezTo>
                <a:lnTo>
                  <a:pt x="259971" y="3168508"/>
                </a:lnTo>
                <a:cubicBezTo>
                  <a:pt x="259969" y="3166907"/>
                  <a:pt x="259968" y="3165307"/>
                  <a:pt x="259966" y="3163706"/>
                </a:cubicBezTo>
                <a:cubicBezTo>
                  <a:pt x="259691" y="3155577"/>
                  <a:pt x="259171" y="3147642"/>
                  <a:pt x="258467" y="3140064"/>
                </a:cubicBezTo>
                <a:cubicBezTo>
                  <a:pt x="265286" y="3134408"/>
                  <a:pt x="258805" y="3106027"/>
                  <a:pt x="270990" y="3110288"/>
                </a:cubicBezTo>
                <a:cubicBezTo>
                  <a:pt x="270407" y="3100106"/>
                  <a:pt x="265565" y="3093497"/>
                  <a:pt x="273494" y="3097704"/>
                </a:cubicBezTo>
                <a:cubicBezTo>
                  <a:pt x="273534" y="3094376"/>
                  <a:pt x="274313" y="3092401"/>
                  <a:pt x="275456" y="3091047"/>
                </a:cubicBezTo>
                <a:lnTo>
                  <a:pt x="275980" y="3090672"/>
                </a:lnTo>
                <a:lnTo>
                  <a:pt x="274486" y="3068004"/>
                </a:lnTo>
                <a:lnTo>
                  <a:pt x="275226" y="3065087"/>
                </a:lnTo>
                <a:lnTo>
                  <a:pt x="273050" y="3050191"/>
                </a:lnTo>
                <a:cubicBezTo>
                  <a:pt x="272889" y="3047647"/>
                  <a:pt x="272728" y="3045103"/>
                  <a:pt x="272566" y="3042559"/>
                </a:cubicBezTo>
                <a:lnTo>
                  <a:pt x="271107" y="3040271"/>
                </a:lnTo>
                <a:cubicBezTo>
                  <a:pt x="270265" y="3037872"/>
                  <a:pt x="270006" y="3034528"/>
                  <a:pt x="271065" y="3029072"/>
                </a:cubicBezTo>
                <a:lnTo>
                  <a:pt x="271558" y="3027835"/>
                </a:lnTo>
                <a:cubicBezTo>
                  <a:pt x="270688" y="3024705"/>
                  <a:pt x="268559" y="2982922"/>
                  <a:pt x="268717" y="2964245"/>
                </a:cubicBezTo>
                <a:cubicBezTo>
                  <a:pt x="279502" y="2933904"/>
                  <a:pt x="269365" y="2949568"/>
                  <a:pt x="272511" y="2915772"/>
                </a:cubicBezTo>
                <a:cubicBezTo>
                  <a:pt x="272017" y="2877552"/>
                  <a:pt x="270125" y="2850992"/>
                  <a:pt x="270356" y="2825842"/>
                </a:cubicBezTo>
                <a:cubicBezTo>
                  <a:pt x="269433" y="2814032"/>
                  <a:pt x="268938" y="2727859"/>
                  <a:pt x="273897" y="2734957"/>
                </a:cubicBezTo>
                <a:cubicBezTo>
                  <a:pt x="264242" y="2698391"/>
                  <a:pt x="277769" y="2677127"/>
                  <a:pt x="274458" y="2636572"/>
                </a:cubicBezTo>
                <a:cubicBezTo>
                  <a:pt x="287792" y="2615986"/>
                  <a:pt x="275829" y="2626668"/>
                  <a:pt x="279157" y="2604260"/>
                </a:cubicBezTo>
                <a:cubicBezTo>
                  <a:pt x="279270" y="2587221"/>
                  <a:pt x="288019" y="2599786"/>
                  <a:pt x="288131" y="2582747"/>
                </a:cubicBezTo>
                <a:cubicBezTo>
                  <a:pt x="260352" y="2545890"/>
                  <a:pt x="290145" y="2525479"/>
                  <a:pt x="282516" y="2478755"/>
                </a:cubicBezTo>
                <a:lnTo>
                  <a:pt x="287359" y="2451804"/>
                </a:lnTo>
                <a:cubicBezTo>
                  <a:pt x="285426" y="2443087"/>
                  <a:pt x="285710" y="2414879"/>
                  <a:pt x="289577" y="2408801"/>
                </a:cubicBezTo>
                <a:cubicBezTo>
                  <a:pt x="290424" y="2402768"/>
                  <a:pt x="289064" y="2396183"/>
                  <a:pt x="293203" y="2392670"/>
                </a:cubicBezTo>
                <a:cubicBezTo>
                  <a:pt x="295637" y="2379564"/>
                  <a:pt x="301233" y="2349549"/>
                  <a:pt x="304183" y="2330165"/>
                </a:cubicBezTo>
                <a:cubicBezTo>
                  <a:pt x="298973" y="2319718"/>
                  <a:pt x="309550" y="2303314"/>
                  <a:pt x="310900" y="2276363"/>
                </a:cubicBezTo>
                <a:cubicBezTo>
                  <a:pt x="304874" y="2264930"/>
                  <a:pt x="311891" y="2258198"/>
                  <a:pt x="303909" y="2236310"/>
                </a:cubicBezTo>
                <a:cubicBezTo>
                  <a:pt x="304734" y="2235412"/>
                  <a:pt x="305502" y="2234293"/>
                  <a:pt x="306187" y="2232984"/>
                </a:cubicBezTo>
                <a:cubicBezTo>
                  <a:pt x="310170" y="2225381"/>
                  <a:pt x="310605" y="2213194"/>
                  <a:pt x="307158" y="2205763"/>
                </a:cubicBezTo>
                <a:cubicBezTo>
                  <a:pt x="296601" y="2170883"/>
                  <a:pt x="306474" y="2175442"/>
                  <a:pt x="304860" y="2145703"/>
                </a:cubicBezTo>
                <a:cubicBezTo>
                  <a:pt x="304314" y="2112090"/>
                  <a:pt x="314083" y="2134724"/>
                  <a:pt x="304273" y="2092533"/>
                </a:cubicBezTo>
                <a:cubicBezTo>
                  <a:pt x="308983" y="2088154"/>
                  <a:pt x="303590" y="2066396"/>
                  <a:pt x="301642" y="2057359"/>
                </a:cubicBezTo>
                <a:cubicBezTo>
                  <a:pt x="301720" y="2041038"/>
                  <a:pt x="313213" y="2032807"/>
                  <a:pt x="306736" y="2016105"/>
                </a:cubicBezTo>
                <a:cubicBezTo>
                  <a:pt x="312847" y="2019262"/>
                  <a:pt x="310007" y="1975377"/>
                  <a:pt x="316234" y="1983129"/>
                </a:cubicBezTo>
                <a:cubicBezTo>
                  <a:pt x="322177" y="1972692"/>
                  <a:pt x="313034" y="1967129"/>
                  <a:pt x="318238" y="1956745"/>
                </a:cubicBezTo>
                <a:cubicBezTo>
                  <a:pt x="319718" y="1944884"/>
                  <a:pt x="311423" y="1963350"/>
                  <a:pt x="311341" y="1950160"/>
                </a:cubicBezTo>
                <a:lnTo>
                  <a:pt x="323556" y="1879546"/>
                </a:lnTo>
                <a:cubicBezTo>
                  <a:pt x="320263" y="1869846"/>
                  <a:pt x="322312" y="1862247"/>
                  <a:pt x="326085" y="1854893"/>
                </a:cubicBezTo>
                <a:cubicBezTo>
                  <a:pt x="325955" y="1832625"/>
                  <a:pt x="332007" y="1812578"/>
                  <a:pt x="335058" y="1787684"/>
                </a:cubicBezTo>
                <a:cubicBezTo>
                  <a:pt x="331933" y="1760490"/>
                  <a:pt x="342400" y="1747069"/>
                  <a:pt x="345620" y="1720464"/>
                </a:cubicBezTo>
                <a:cubicBezTo>
                  <a:pt x="337355" y="1693643"/>
                  <a:pt x="360215" y="1703686"/>
                  <a:pt x="360760" y="1681196"/>
                </a:cubicBezTo>
                <a:cubicBezTo>
                  <a:pt x="353923" y="1644243"/>
                  <a:pt x="368449" y="1682451"/>
                  <a:pt x="368483" y="1625881"/>
                </a:cubicBezTo>
                <a:cubicBezTo>
                  <a:pt x="367181" y="1622619"/>
                  <a:pt x="369088" y="1615868"/>
                  <a:pt x="371077" y="1616704"/>
                </a:cubicBezTo>
                <a:cubicBezTo>
                  <a:pt x="371005" y="1604306"/>
                  <a:pt x="384453" y="1569256"/>
                  <a:pt x="383008" y="1551493"/>
                </a:cubicBezTo>
                <a:cubicBezTo>
                  <a:pt x="390598" y="1517303"/>
                  <a:pt x="381821" y="1500132"/>
                  <a:pt x="384834" y="1475233"/>
                </a:cubicBezTo>
                <a:cubicBezTo>
                  <a:pt x="393221" y="1446677"/>
                  <a:pt x="400498" y="1430031"/>
                  <a:pt x="418371" y="1380155"/>
                </a:cubicBezTo>
                <a:lnTo>
                  <a:pt x="469641" y="1210871"/>
                </a:lnTo>
                <a:cubicBezTo>
                  <a:pt x="507460" y="1148093"/>
                  <a:pt x="486915" y="1066841"/>
                  <a:pt x="489701" y="1028427"/>
                </a:cubicBezTo>
                <a:cubicBezTo>
                  <a:pt x="478454" y="1012506"/>
                  <a:pt x="490925" y="999600"/>
                  <a:pt x="486354" y="980383"/>
                </a:cubicBezTo>
                <a:cubicBezTo>
                  <a:pt x="483880" y="937629"/>
                  <a:pt x="471099" y="895192"/>
                  <a:pt x="479762" y="839699"/>
                </a:cubicBezTo>
                <a:cubicBezTo>
                  <a:pt x="444550" y="814685"/>
                  <a:pt x="465776" y="749644"/>
                  <a:pt x="445664" y="696545"/>
                </a:cubicBezTo>
                <a:cubicBezTo>
                  <a:pt x="441558" y="665722"/>
                  <a:pt x="459046" y="617297"/>
                  <a:pt x="440047" y="606615"/>
                </a:cubicBezTo>
                <a:cubicBezTo>
                  <a:pt x="451675" y="592509"/>
                  <a:pt x="432892" y="579307"/>
                  <a:pt x="431225" y="563889"/>
                </a:cubicBezTo>
                <a:cubicBezTo>
                  <a:pt x="438618" y="551582"/>
                  <a:pt x="432225" y="545475"/>
                  <a:pt x="430803" y="534294"/>
                </a:cubicBezTo>
                <a:cubicBezTo>
                  <a:pt x="435364" y="529230"/>
                  <a:pt x="435126" y="519767"/>
                  <a:pt x="429777" y="516548"/>
                </a:cubicBezTo>
                <a:cubicBezTo>
                  <a:pt x="417444" y="521116"/>
                  <a:pt x="423596" y="488251"/>
                  <a:pt x="415090" y="485808"/>
                </a:cubicBezTo>
                <a:cubicBezTo>
                  <a:pt x="413316" y="466733"/>
                  <a:pt x="424116" y="383903"/>
                  <a:pt x="410499" y="369873"/>
                </a:cubicBezTo>
                <a:cubicBezTo>
                  <a:pt x="404034" y="331308"/>
                  <a:pt x="425696" y="275570"/>
                  <a:pt x="425314" y="259180"/>
                </a:cubicBezTo>
                <a:cubicBezTo>
                  <a:pt x="450188" y="242918"/>
                  <a:pt x="384634" y="163766"/>
                  <a:pt x="383240" y="94173"/>
                </a:cubicBezTo>
                <a:cubicBezTo>
                  <a:pt x="385641" y="84795"/>
                  <a:pt x="385609" y="79782"/>
                  <a:pt x="379938" y="77267"/>
                </a:cubicBezTo>
                <a:cubicBezTo>
                  <a:pt x="378301" y="68220"/>
                  <a:pt x="376144" y="54774"/>
                  <a:pt x="373430" y="3885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8">
            <a:extLst>
              <a:ext uri="{FF2B5EF4-FFF2-40B4-BE49-F238E27FC236}">
                <a16:creationId xmlns:a16="http://schemas.microsoft.com/office/drawing/2014/main" id="{F9812F4B-78A8-3D64-DF5F-316927987A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4427" y="2917957"/>
            <a:ext cx="3720152" cy="1032180"/>
          </a:xfrm>
          <a:prstGeom prst="rect">
            <a:avLst/>
          </a:prstGeom>
        </p:spPr>
      </p:pic>
      <p:sp>
        <p:nvSpPr>
          <p:cNvPr id="6" name="Content Placeholder 5">
            <a:extLst>
              <a:ext uri="{FF2B5EF4-FFF2-40B4-BE49-F238E27FC236}">
                <a16:creationId xmlns:a16="http://schemas.microsoft.com/office/drawing/2014/main" id="{4A4335F5-855D-1720-D6A6-91AEC6B161F4}"/>
              </a:ext>
            </a:extLst>
          </p:cNvPr>
          <p:cNvSpPr>
            <a:spLocks noGrp="1"/>
          </p:cNvSpPr>
          <p:nvPr>
            <p:ph idx="1"/>
          </p:nvPr>
        </p:nvSpPr>
        <p:spPr>
          <a:xfrm>
            <a:off x="5853023" y="972026"/>
            <a:ext cx="5310116" cy="3908585"/>
          </a:xfrm>
        </p:spPr>
        <p:txBody>
          <a:bodyPr vert="horz" lIns="91440" tIns="45720" rIns="91440" bIns="45720" rtlCol="0" anchor="t">
            <a:noAutofit/>
          </a:bodyPr>
          <a:lstStyle/>
          <a:p>
            <a:r>
              <a:rPr lang="en-US" sz="2400">
                <a:ea typeface="+mn-lt"/>
                <a:cs typeface="+mn-lt"/>
              </a:rPr>
              <a:t>Western Digital has the </a:t>
            </a:r>
            <a:r>
              <a:rPr lang="en-US" sz="2400" err="1">
                <a:ea typeface="+mn-lt"/>
                <a:cs typeface="+mn-lt"/>
              </a:rPr>
              <a:t>SweRV</a:t>
            </a:r>
            <a:r>
              <a:rPr lang="en-US" sz="2400">
                <a:ea typeface="+mn-lt"/>
                <a:cs typeface="+mn-lt"/>
              </a:rPr>
              <a:t> Core family of RISC-V cores available</a:t>
            </a:r>
          </a:p>
          <a:p>
            <a:r>
              <a:rPr lang="en-US" sz="2400">
                <a:ea typeface="+mn-lt"/>
                <a:cs typeface="+mn-lt"/>
              </a:rPr>
              <a:t>The </a:t>
            </a:r>
            <a:r>
              <a:rPr lang="en-US" sz="2400" err="1">
                <a:ea typeface="+mn-lt"/>
                <a:cs typeface="+mn-lt"/>
              </a:rPr>
              <a:t>SweRV</a:t>
            </a:r>
            <a:r>
              <a:rPr lang="en-US" sz="2400">
                <a:ea typeface="+mn-lt"/>
                <a:cs typeface="+mn-lt"/>
              </a:rPr>
              <a:t> Core EH1 is a 32-bit, 2-way superscalar, 9 stage pipeline core that offers compelling capabilities for embedded devices supporting data-intensive edge applications, such as storage controllers, industrial IoT, and real-time analytics in surveillance systems</a:t>
            </a:r>
          </a:p>
          <a:p>
            <a:r>
              <a:rPr lang="en-US" sz="2400">
                <a:ea typeface="+mn-lt"/>
                <a:cs typeface="+mn-lt"/>
              </a:rPr>
              <a:t>The </a:t>
            </a:r>
            <a:r>
              <a:rPr lang="en-US" sz="2400" err="1">
                <a:ea typeface="+mn-lt"/>
                <a:cs typeface="+mn-lt"/>
              </a:rPr>
              <a:t>SweRV</a:t>
            </a:r>
            <a:r>
              <a:rPr lang="en-US" sz="2400">
                <a:ea typeface="+mn-lt"/>
                <a:cs typeface="+mn-lt"/>
              </a:rPr>
              <a:t> Core EH2 was the first commercial RISC-V core and it offered dual threaded capability while notching an impressive </a:t>
            </a:r>
            <a:r>
              <a:rPr lang="en-US" sz="2400" err="1">
                <a:ea typeface="+mn-lt"/>
                <a:cs typeface="+mn-lt"/>
              </a:rPr>
              <a:t>CoreMarks</a:t>
            </a:r>
            <a:r>
              <a:rPr lang="en-US" sz="2400">
                <a:ea typeface="+mn-lt"/>
                <a:cs typeface="+mn-lt"/>
              </a:rPr>
              <a:t> score of 7.8 in dual threaded mode</a:t>
            </a:r>
            <a:endParaRPr lang="en-US" sz="2400">
              <a:ea typeface="Calibri"/>
              <a:cs typeface="Calibri"/>
            </a:endParaRPr>
          </a:p>
        </p:txBody>
      </p:sp>
    </p:spTree>
    <p:extLst>
      <p:ext uri="{BB962C8B-B14F-4D97-AF65-F5344CB8AC3E}">
        <p14:creationId xmlns:p14="http://schemas.microsoft.com/office/powerpoint/2010/main" val="3142840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A black and grey logo&#10;&#10;Description automatically generated">
            <a:extLst>
              <a:ext uri="{FF2B5EF4-FFF2-40B4-BE49-F238E27FC236}">
                <a16:creationId xmlns:a16="http://schemas.microsoft.com/office/drawing/2014/main" id="{71CCBADE-453B-45C9-1C5F-1EE03C75EC02}"/>
              </a:ext>
            </a:extLst>
          </p:cNvPr>
          <p:cNvPicPr>
            <a:picLocks noChangeAspect="1"/>
          </p:cNvPicPr>
          <p:nvPr/>
        </p:nvPicPr>
        <p:blipFill rotWithShape="1">
          <a:blip r:embed="rId2"/>
          <a:srcRect l="5603" r="520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6" name="Content Placeholder 5">
            <a:extLst>
              <a:ext uri="{FF2B5EF4-FFF2-40B4-BE49-F238E27FC236}">
                <a16:creationId xmlns:a16="http://schemas.microsoft.com/office/drawing/2014/main" id="{488BC16A-8814-DD5A-C1D5-CA5D516F6662}"/>
              </a:ext>
            </a:extLst>
          </p:cNvPr>
          <p:cNvSpPr>
            <a:spLocks noGrp="1"/>
          </p:cNvSpPr>
          <p:nvPr>
            <p:ph idx="1"/>
          </p:nvPr>
        </p:nvSpPr>
        <p:spPr>
          <a:xfrm>
            <a:off x="6528165" y="1010580"/>
            <a:ext cx="4983783" cy="3843666"/>
          </a:xfrm>
        </p:spPr>
        <p:txBody>
          <a:bodyPr vert="horz" lIns="91440" tIns="45720" rIns="91440" bIns="45720" rtlCol="0" anchor="t">
            <a:noAutofit/>
          </a:bodyPr>
          <a:lstStyle/>
          <a:p>
            <a:r>
              <a:rPr lang="en-US" sz="2400" err="1">
                <a:ea typeface="+mn-lt"/>
                <a:cs typeface="+mn-lt"/>
              </a:rPr>
              <a:t>SiFive</a:t>
            </a:r>
            <a:r>
              <a:rPr lang="en-US" sz="2400">
                <a:ea typeface="+mn-lt"/>
                <a:cs typeface="+mn-lt"/>
              </a:rPr>
              <a:t> was founded by the inventors of RISC-V</a:t>
            </a:r>
          </a:p>
          <a:p>
            <a:r>
              <a:rPr lang="en-US" sz="2400" err="1">
                <a:ea typeface="+mn-lt"/>
                <a:cs typeface="+mn-lt"/>
              </a:rPr>
              <a:t>SiFive</a:t>
            </a:r>
            <a:r>
              <a:rPr lang="en-US" sz="2400">
                <a:ea typeface="+mn-lt"/>
                <a:cs typeface="+mn-lt"/>
              </a:rPr>
              <a:t> Core IP portfolio is comprised of four distinct families spanning from high-performance application processors to area-optimized, low-power embedded 32- and 64-bit microcontrollers</a:t>
            </a:r>
          </a:p>
          <a:p>
            <a:r>
              <a:rPr lang="en-US" sz="2400" err="1">
                <a:ea typeface="+mn-lt"/>
                <a:cs typeface="+mn-lt"/>
              </a:rPr>
              <a:t>SiFive</a:t>
            </a:r>
            <a:r>
              <a:rPr lang="en-US" sz="2400">
                <a:ea typeface="+mn-lt"/>
                <a:cs typeface="+mn-lt"/>
              </a:rPr>
              <a:t> Essential™, </a:t>
            </a:r>
            <a:r>
              <a:rPr lang="en-US" sz="2400" err="1">
                <a:ea typeface="+mn-lt"/>
                <a:cs typeface="+mn-lt"/>
              </a:rPr>
              <a:t>SiFive</a:t>
            </a:r>
            <a:r>
              <a:rPr lang="en-US" sz="2400">
                <a:ea typeface="+mn-lt"/>
                <a:cs typeface="+mn-lt"/>
              </a:rPr>
              <a:t> Performance™, </a:t>
            </a:r>
            <a:r>
              <a:rPr lang="en-US" sz="2400" err="1">
                <a:ea typeface="+mn-lt"/>
                <a:cs typeface="+mn-lt"/>
              </a:rPr>
              <a:t>SiFive</a:t>
            </a:r>
            <a:r>
              <a:rPr lang="en-US" sz="2400">
                <a:ea typeface="+mn-lt"/>
                <a:cs typeface="+mn-lt"/>
              </a:rPr>
              <a:t> Intelligence™, and </a:t>
            </a:r>
            <a:r>
              <a:rPr lang="en-US" sz="2400" err="1">
                <a:ea typeface="+mn-lt"/>
                <a:cs typeface="+mn-lt"/>
              </a:rPr>
              <a:t>SiFive</a:t>
            </a:r>
            <a:r>
              <a:rPr lang="en-US" sz="2400">
                <a:ea typeface="+mn-lt"/>
                <a:cs typeface="+mn-lt"/>
              </a:rPr>
              <a:t> Automotive™ families are tailored to the specific needs for each industry including safety, security, and resiliency</a:t>
            </a:r>
          </a:p>
          <a:p>
            <a:endParaRPr lang="en-US" sz="2000">
              <a:ea typeface="Calibri"/>
              <a:cs typeface="Calibri"/>
            </a:endParaRPr>
          </a:p>
        </p:txBody>
      </p:sp>
    </p:spTree>
    <p:extLst>
      <p:ext uri="{BB962C8B-B14F-4D97-AF65-F5344CB8AC3E}">
        <p14:creationId xmlns:p14="http://schemas.microsoft.com/office/powerpoint/2010/main" val="3036640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a:extLst>
              <a:ext uri="{FF2B5EF4-FFF2-40B4-BE49-F238E27FC236}">
                <a16:creationId xmlns:a16="http://schemas.microsoft.com/office/drawing/2014/main" id="{D5997EA8-5EFC-40CD-A85F-C3C3BC5F9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lectronic circuit board">
            <a:extLst>
              <a:ext uri="{FF2B5EF4-FFF2-40B4-BE49-F238E27FC236}">
                <a16:creationId xmlns:a16="http://schemas.microsoft.com/office/drawing/2014/main" id="{840A50F0-D223-DC3B-AA49-FF2860DC88FE}"/>
              </a:ext>
            </a:extLst>
          </p:cNvPr>
          <p:cNvPicPr>
            <a:picLocks noChangeAspect="1"/>
          </p:cNvPicPr>
          <p:nvPr/>
        </p:nvPicPr>
        <p:blipFill rotWithShape="1">
          <a:blip r:embed="rId2"/>
          <a:srcRect t="15730"/>
          <a:stretch/>
        </p:blipFill>
        <p:spPr>
          <a:xfrm>
            <a:off x="20" y="10"/>
            <a:ext cx="12191979" cy="6857990"/>
          </a:xfrm>
          <a:prstGeom prst="rect">
            <a:avLst/>
          </a:prstGeom>
        </p:spPr>
      </p:pic>
      <p:sp>
        <p:nvSpPr>
          <p:cNvPr id="16" name="Rectangle 15">
            <a:extLst>
              <a:ext uri="{FF2B5EF4-FFF2-40B4-BE49-F238E27FC236}">
                <a16:creationId xmlns:a16="http://schemas.microsoft.com/office/drawing/2014/main" id="{1CF6A1EC-BD15-42D9-A339-A3970CF7C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B3B474-717A-D64B-F8E4-910E1C597D7E}"/>
              </a:ext>
            </a:extLst>
          </p:cNvPr>
          <p:cNvSpPr>
            <a:spLocks noGrp="1"/>
          </p:cNvSpPr>
          <p:nvPr>
            <p:ph type="title"/>
          </p:nvPr>
        </p:nvSpPr>
        <p:spPr>
          <a:xfrm>
            <a:off x="1051560" y="4498848"/>
            <a:ext cx="3611880" cy="1536192"/>
          </a:xfrm>
        </p:spPr>
        <p:txBody>
          <a:bodyPr>
            <a:normAutofit/>
          </a:bodyPr>
          <a:lstStyle/>
          <a:p>
            <a:r>
              <a:rPr lang="en-US" sz="4500" b="1">
                <a:solidFill>
                  <a:srgbClr val="0A3799"/>
                </a:solidFill>
                <a:cs typeface="Calibri Light"/>
              </a:rPr>
              <a:t>RISC-V CPU Architecture</a:t>
            </a:r>
          </a:p>
        </p:txBody>
      </p:sp>
      <p:sp>
        <p:nvSpPr>
          <p:cNvPr id="18" name="Rectangle 17">
            <a:extLst>
              <a:ext uri="{FF2B5EF4-FFF2-40B4-BE49-F238E27FC236}">
                <a16:creationId xmlns:a16="http://schemas.microsoft.com/office/drawing/2014/main" id="{A720C27D-5C39-492B-BD68-C220C0F83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A4F3394A-A959-460A-ACF9-5FA682C76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BAA444C-9F37-4254-FA80-0CD9ECCB2DF6}"/>
              </a:ext>
            </a:extLst>
          </p:cNvPr>
          <p:cNvSpPr>
            <a:spLocks noGrp="1"/>
          </p:cNvSpPr>
          <p:nvPr>
            <p:ph idx="1"/>
          </p:nvPr>
        </p:nvSpPr>
        <p:spPr>
          <a:xfrm>
            <a:off x="6877335" y="4541980"/>
            <a:ext cx="6061022" cy="1536192"/>
          </a:xfrm>
        </p:spPr>
        <p:txBody>
          <a:bodyPr vert="horz" lIns="91440" tIns="45720" rIns="91440" bIns="45720" rtlCol="0" anchor="ctr">
            <a:normAutofit/>
          </a:bodyPr>
          <a:lstStyle/>
          <a:p>
            <a:r>
              <a:rPr lang="en-US" sz="2400" b="1">
                <a:cs typeface="Calibri"/>
              </a:rPr>
              <a:t>Cores</a:t>
            </a:r>
          </a:p>
          <a:p>
            <a:r>
              <a:rPr lang="en-US" sz="2400" b="1">
                <a:cs typeface="Calibri"/>
              </a:rPr>
              <a:t>Hyperthreading</a:t>
            </a:r>
          </a:p>
          <a:p>
            <a:r>
              <a:rPr lang="en-US" sz="2400" b="1">
                <a:cs typeface="Calibri"/>
              </a:rPr>
              <a:t>Caching</a:t>
            </a:r>
          </a:p>
        </p:txBody>
      </p:sp>
    </p:spTree>
    <p:extLst>
      <p:ext uri="{BB962C8B-B14F-4D97-AF65-F5344CB8AC3E}">
        <p14:creationId xmlns:p14="http://schemas.microsoft.com/office/powerpoint/2010/main" val="2679424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C37D6C-091B-FB7E-6684-0667917CDA9E}"/>
              </a:ext>
            </a:extLst>
          </p:cNvPr>
          <p:cNvSpPr>
            <a:spLocks noGrp="1"/>
          </p:cNvSpPr>
          <p:nvPr>
            <p:ph type="title"/>
          </p:nvPr>
        </p:nvSpPr>
        <p:spPr>
          <a:xfrm>
            <a:off x="1282963" y="979288"/>
            <a:ext cx="9849751" cy="1349671"/>
          </a:xfrm>
        </p:spPr>
        <p:txBody>
          <a:bodyPr anchor="b">
            <a:normAutofit/>
          </a:bodyPr>
          <a:lstStyle/>
          <a:p>
            <a:r>
              <a:rPr lang="en-US" sz="6600" b="1">
                <a:solidFill>
                  <a:srgbClr val="0A3799"/>
                </a:solidFill>
                <a:cs typeface="Calibri Light"/>
              </a:rPr>
              <a:t>RISC-V Cores</a:t>
            </a:r>
          </a:p>
        </p:txBody>
      </p:sp>
      <p:sp>
        <p:nvSpPr>
          <p:cNvPr id="3" name="Content Placeholder 2">
            <a:extLst>
              <a:ext uri="{FF2B5EF4-FFF2-40B4-BE49-F238E27FC236}">
                <a16:creationId xmlns:a16="http://schemas.microsoft.com/office/drawing/2014/main" id="{B4F609C2-576D-4F33-A4F9-893F452815D9}"/>
              </a:ext>
            </a:extLst>
          </p:cNvPr>
          <p:cNvSpPr>
            <a:spLocks noGrp="1"/>
          </p:cNvSpPr>
          <p:nvPr>
            <p:ph idx="1"/>
          </p:nvPr>
        </p:nvSpPr>
        <p:spPr>
          <a:xfrm>
            <a:off x="1289304" y="2615366"/>
            <a:ext cx="9849751" cy="3032168"/>
          </a:xfrm>
        </p:spPr>
        <p:txBody>
          <a:bodyPr vert="horz" lIns="91440" tIns="45720" rIns="91440" bIns="45720" rtlCol="0" anchor="ctr">
            <a:normAutofit/>
          </a:bodyPr>
          <a:lstStyle/>
          <a:p>
            <a:r>
              <a:rPr lang="en-US" sz="2400">
                <a:ea typeface="+mn-lt"/>
                <a:cs typeface="+mn-lt"/>
              </a:rPr>
              <a:t>The RISC-V machine-level ISA contains a common core that is extended depending on which other privilege levels are supported and other details of the hardware implementation</a:t>
            </a:r>
          </a:p>
          <a:p>
            <a:r>
              <a:rPr lang="en-US" sz="2400">
                <a:ea typeface="+mn-lt"/>
                <a:cs typeface="+mn-lt"/>
              </a:rPr>
              <a:t>The system-level organization of a RISC-V hardware platform can range from a single-core microcontroller to a many-thousand-node cluster of shared-memory manycore server nodes</a:t>
            </a:r>
          </a:p>
          <a:p>
            <a:r>
              <a:rPr lang="en-US" sz="2400">
                <a:ea typeface="+mn-lt"/>
                <a:cs typeface="+mn-lt"/>
              </a:rPr>
              <a:t>A RISC-V hardware platform can contain one or more RISC-V-compatible processing cores together with other non-RISC-V-compatible cores</a:t>
            </a:r>
            <a:endParaRPr lang="en-US" sz="2400">
              <a:cs typeface="Calibri"/>
            </a:endParaRPr>
          </a:p>
        </p:txBody>
      </p:sp>
    </p:spTree>
    <p:extLst>
      <p:ext uri="{BB962C8B-B14F-4D97-AF65-F5344CB8AC3E}">
        <p14:creationId xmlns:p14="http://schemas.microsoft.com/office/powerpoint/2010/main" val="2550197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28" descr="3D box skeletons">
            <a:extLst>
              <a:ext uri="{FF2B5EF4-FFF2-40B4-BE49-F238E27FC236}">
                <a16:creationId xmlns:a16="http://schemas.microsoft.com/office/drawing/2014/main" id="{E1DBCEB9-F9CE-5C74-6129-69303B723E6A}"/>
              </a:ext>
            </a:extLst>
          </p:cNvPr>
          <p:cNvPicPr>
            <a:picLocks noChangeAspect="1"/>
          </p:cNvPicPr>
          <p:nvPr/>
        </p:nvPicPr>
        <p:blipFill rotWithShape="1">
          <a:blip r:embed="rId2"/>
          <a:srcRect t="645" r="9085" b="22626"/>
          <a:stretch/>
        </p:blipFill>
        <p:spPr>
          <a:xfrm>
            <a:off x="20" y="10"/>
            <a:ext cx="12191980" cy="6857990"/>
          </a:xfrm>
          <a:prstGeom prst="rect">
            <a:avLst/>
          </a:prstGeom>
        </p:spPr>
      </p:pic>
      <p:sp>
        <p:nvSpPr>
          <p:cNvPr id="67" name="Rectangle 32">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6A0F35-2FD9-5B54-C1DF-656C08807A7C}"/>
              </a:ext>
            </a:extLst>
          </p:cNvPr>
          <p:cNvSpPr>
            <a:spLocks noGrp="1"/>
          </p:cNvSpPr>
          <p:nvPr>
            <p:ph type="title"/>
          </p:nvPr>
        </p:nvSpPr>
        <p:spPr>
          <a:xfrm>
            <a:off x="838200" y="580786"/>
            <a:ext cx="10515600" cy="1325563"/>
          </a:xfrm>
        </p:spPr>
        <p:txBody>
          <a:bodyPr>
            <a:normAutofit/>
          </a:bodyPr>
          <a:lstStyle/>
          <a:p>
            <a:r>
              <a:rPr lang="en-US" sz="7200" b="1">
                <a:solidFill>
                  <a:srgbClr val="0A3799"/>
                </a:solidFill>
                <a:ea typeface="Calibri Light"/>
                <a:cs typeface="Calibri Light"/>
              </a:rPr>
              <a:t>Overview</a:t>
            </a:r>
          </a:p>
        </p:txBody>
      </p:sp>
      <p:graphicFrame>
        <p:nvGraphicFramePr>
          <p:cNvPr id="65" name="Content Placeholder 2">
            <a:extLst>
              <a:ext uri="{FF2B5EF4-FFF2-40B4-BE49-F238E27FC236}">
                <a16:creationId xmlns:a16="http://schemas.microsoft.com/office/drawing/2014/main" id="{50D0DB48-374A-AE3B-2AAE-6D6FAA319C0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6059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5E309-1089-5916-3BDD-96BE8A6D5906}"/>
              </a:ext>
            </a:extLst>
          </p:cNvPr>
          <p:cNvSpPr>
            <a:spLocks noGrp="1"/>
          </p:cNvSpPr>
          <p:nvPr>
            <p:ph type="title"/>
          </p:nvPr>
        </p:nvSpPr>
        <p:spPr>
          <a:xfrm>
            <a:off x="808638" y="386930"/>
            <a:ext cx="9236700" cy="1188950"/>
          </a:xfrm>
        </p:spPr>
        <p:txBody>
          <a:bodyPr anchor="b">
            <a:normAutofit/>
          </a:bodyPr>
          <a:lstStyle/>
          <a:p>
            <a:r>
              <a:rPr lang="en-US" sz="6000" b="1">
                <a:solidFill>
                  <a:srgbClr val="0A3799"/>
                </a:solidFill>
                <a:cs typeface="Calibri Light"/>
              </a:rPr>
              <a:t>RISC-V Hyperthreading</a:t>
            </a:r>
            <a:endParaRPr lang="en-US" sz="6000">
              <a:solidFill>
                <a:srgbClr val="0A3799"/>
              </a:solidFill>
              <a:cs typeface="Calibri Light"/>
            </a:endParaRP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05D781-1575-B470-EC12-0E9CD306880E}"/>
              </a:ext>
            </a:extLst>
          </p:cNvPr>
          <p:cNvSpPr>
            <a:spLocks noGrp="1"/>
          </p:cNvSpPr>
          <p:nvPr>
            <p:ph idx="1"/>
          </p:nvPr>
        </p:nvSpPr>
        <p:spPr>
          <a:xfrm>
            <a:off x="793660" y="2599509"/>
            <a:ext cx="10143668" cy="3435531"/>
          </a:xfrm>
        </p:spPr>
        <p:txBody>
          <a:bodyPr vert="horz" lIns="91440" tIns="45720" rIns="91440" bIns="45720" rtlCol="0" anchor="ctr">
            <a:normAutofit/>
          </a:bodyPr>
          <a:lstStyle/>
          <a:p>
            <a:r>
              <a:rPr lang="en-US" sz="2400">
                <a:ea typeface="+mn-lt"/>
                <a:cs typeface="+mn-lt"/>
              </a:rPr>
              <a:t>The base RISC-V ISA supports multiple concurrent threads of execution within a single user address space</a:t>
            </a:r>
            <a:endParaRPr lang="en-US" sz="2400"/>
          </a:p>
          <a:p>
            <a:r>
              <a:rPr lang="en-US" sz="2400">
                <a:ea typeface="+mn-lt"/>
                <a:cs typeface="+mn-lt"/>
              </a:rPr>
              <a:t>Each RISC-V hardware thread (hart) has its own user register state and program counter, and executes an independent sequential instruction stream</a:t>
            </a:r>
          </a:p>
          <a:p>
            <a:r>
              <a:rPr lang="en-US" sz="2400">
                <a:ea typeface="+mn-lt"/>
                <a:cs typeface="+mn-lt"/>
              </a:rPr>
              <a:t>RISC-V harts can communicate and synchronize with other harts either via calls to the execution environment, or directly via the shared memory system</a:t>
            </a:r>
          </a:p>
          <a:p>
            <a:r>
              <a:rPr lang="en-US" sz="2400">
                <a:ea typeface="+mn-lt"/>
                <a:cs typeface="+mn-lt"/>
              </a:rPr>
              <a:t>RISC-V harts can also interact with I/O devices, and indirectly with each other, via loads and stores to portions of the address space assigned to I/O</a:t>
            </a:r>
            <a:endParaRPr lang="en-US" sz="2400">
              <a:cs typeface="Calibri"/>
            </a:endParaRPr>
          </a:p>
        </p:txBody>
      </p:sp>
    </p:spTree>
    <p:extLst>
      <p:ext uri="{BB962C8B-B14F-4D97-AF65-F5344CB8AC3E}">
        <p14:creationId xmlns:p14="http://schemas.microsoft.com/office/powerpoint/2010/main" val="1551567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5E309-1089-5916-3BDD-96BE8A6D5906}"/>
              </a:ext>
            </a:extLst>
          </p:cNvPr>
          <p:cNvSpPr>
            <a:spLocks noGrp="1"/>
          </p:cNvSpPr>
          <p:nvPr>
            <p:ph type="title"/>
          </p:nvPr>
        </p:nvSpPr>
        <p:spPr>
          <a:xfrm>
            <a:off x="808638" y="386930"/>
            <a:ext cx="9236700" cy="1188950"/>
          </a:xfrm>
        </p:spPr>
        <p:txBody>
          <a:bodyPr anchor="b">
            <a:normAutofit/>
          </a:bodyPr>
          <a:lstStyle/>
          <a:p>
            <a:r>
              <a:rPr lang="en-US" sz="6000" b="1">
                <a:solidFill>
                  <a:srgbClr val="0A3799"/>
                </a:solidFill>
                <a:cs typeface="Calibri Light"/>
              </a:rPr>
              <a:t>RISC-V Hart Levels</a:t>
            </a:r>
            <a:endParaRPr lang="en-US" sz="6000">
              <a:solidFill>
                <a:srgbClr val="0A3799"/>
              </a:solidFill>
              <a:cs typeface="Calibri Light"/>
            </a:endParaRPr>
          </a:p>
        </p:txBody>
      </p:sp>
      <p:grpSp>
        <p:nvGrpSpPr>
          <p:cNvPr id="17"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05D781-1575-B470-EC12-0E9CD306880E}"/>
              </a:ext>
            </a:extLst>
          </p:cNvPr>
          <p:cNvSpPr>
            <a:spLocks noGrp="1"/>
          </p:cNvSpPr>
          <p:nvPr>
            <p:ph idx="1"/>
          </p:nvPr>
        </p:nvSpPr>
        <p:spPr>
          <a:xfrm>
            <a:off x="793660" y="2728905"/>
            <a:ext cx="10143668" cy="3435531"/>
          </a:xfrm>
        </p:spPr>
        <p:txBody>
          <a:bodyPr vert="horz" lIns="91440" tIns="45720" rIns="91440" bIns="45720" rtlCol="0" anchor="ctr">
            <a:noAutofit/>
          </a:bodyPr>
          <a:lstStyle/>
          <a:p>
            <a:r>
              <a:rPr lang="en-US" sz="2000">
                <a:ea typeface="+mn-lt"/>
                <a:cs typeface="+mn-lt"/>
              </a:rPr>
              <a:t>At any time, a hart is running at some privilege level and the current privilege level is encoded in one or more control and status registers (CSRs)</a:t>
            </a:r>
          </a:p>
          <a:p>
            <a:r>
              <a:rPr lang="en-US" sz="2000">
                <a:ea typeface="+mn-lt"/>
                <a:cs typeface="+mn-lt"/>
              </a:rPr>
              <a:t>The RISC-V specification defines four privilege levels, where each level provides its own protection and isolation</a:t>
            </a:r>
          </a:p>
          <a:p>
            <a:r>
              <a:rPr lang="en-US" sz="2000">
                <a:ea typeface="+mn-lt"/>
                <a:cs typeface="+mn-lt"/>
              </a:rPr>
              <a:t>The highest privilege level is the machine level, and it has access to and can alter the whole machine</a:t>
            </a:r>
          </a:p>
          <a:p>
            <a:r>
              <a:rPr lang="en-US" sz="2000">
                <a:ea typeface="+mn-lt"/>
                <a:cs typeface="+mn-lt"/>
              </a:rPr>
              <a:t>The lowest level is the user/application level, and it is used to protect the rest of the system from malicious applications</a:t>
            </a:r>
          </a:p>
          <a:p>
            <a:r>
              <a:rPr lang="en-US" sz="2000">
                <a:ea typeface="+mn-lt"/>
                <a:cs typeface="+mn-lt"/>
              </a:rPr>
              <a:t>Supervisor level is used to provide isolation between the operating system and the machine and user levels</a:t>
            </a:r>
          </a:p>
          <a:p>
            <a:r>
              <a:rPr lang="en-US" sz="2000">
                <a:ea typeface="+mn-lt"/>
                <a:cs typeface="+mn-lt"/>
              </a:rPr>
              <a:t>Hypervisor level is used to virtualize the operating system</a:t>
            </a:r>
            <a:endParaRPr lang="en-US" sz="2000">
              <a:ea typeface="Calibri"/>
              <a:cs typeface="Calibri"/>
            </a:endParaRPr>
          </a:p>
          <a:p>
            <a:endParaRPr lang="en-US" sz="1700">
              <a:ea typeface="+mn-lt"/>
              <a:cs typeface="+mn-lt"/>
            </a:endParaRPr>
          </a:p>
        </p:txBody>
      </p:sp>
    </p:spTree>
    <p:extLst>
      <p:ext uri="{BB962C8B-B14F-4D97-AF65-F5344CB8AC3E}">
        <p14:creationId xmlns:p14="http://schemas.microsoft.com/office/powerpoint/2010/main" val="1607002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0610A0-3ED8-6AC0-98B0-8F16EE7A92ED}"/>
              </a:ext>
            </a:extLst>
          </p:cNvPr>
          <p:cNvSpPr>
            <a:spLocks noGrp="1"/>
          </p:cNvSpPr>
          <p:nvPr>
            <p:ph type="title"/>
          </p:nvPr>
        </p:nvSpPr>
        <p:spPr>
          <a:xfrm>
            <a:off x="1043631" y="809898"/>
            <a:ext cx="9942716" cy="1554480"/>
          </a:xfrm>
        </p:spPr>
        <p:txBody>
          <a:bodyPr anchor="ctr">
            <a:normAutofit/>
          </a:bodyPr>
          <a:lstStyle/>
          <a:p>
            <a:r>
              <a:rPr lang="en-US" sz="6000" b="1">
                <a:solidFill>
                  <a:srgbClr val="0A3799"/>
                </a:solidFill>
                <a:cs typeface="Calibri Light"/>
              </a:rPr>
              <a:t>RISC-V Caching</a:t>
            </a:r>
          </a:p>
        </p:txBody>
      </p:sp>
      <p:sp>
        <p:nvSpPr>
          <p:cNvPr id="3" name="Content Placeholder 2">
            <a:extLst>
              <a:ext uri="{FF2B5EF4-FFF2-40B4-BE49-F238E27FC236}">
                <a16:creationId xmlns:a16="http://schemas.microsoft.com/office/drawing/2014/main" id="{0B642597-759F-861B-3148-0BA94ED1229A}"/>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ea typeface="+mn-lt"/>
                <a:cs typeface="+mn-lt"/>
              </a:rPr>
              <a:t>RISC-V does not define a cache coherence policy, and doesn't even mandate that all memory is coherent</a:t>
            </a:r>
          </a:p>
          <a:p>
            <a:r>
              <a:rPr lang="en-US" sz="2400">
                <a:ea typeface="+mn-lt"/>
                <a:cs typeface="+mn-lt"/>
              </a:rPr>
              <a:t>The ISA does have some defined behavior that restricts the set of coherence schemes that may be reasonable to choose when implementing RISC-V, but there isn't much set in stone</a:t>
            </a:r>
          </a:p>
          <a:p>
            <a:r>
              <a:rPr lang="en-US" sz="2400">
                <a:ea typeface="+mn-lt"/>
                <a:cs typeface="+mn-lt"/>
              </a:rPr>
              <a:t>The RISC-V architecture does not define specific cache configurations but provides the flexibility for CPU designers to incorporate caching mechanisms according to their requirements</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053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60610A0-3ED8-6AC0-98B0-8F16EE7A92ED}"/>
              </a:ext>
            </a:extLst>
          </p:cNvPr>
          <p:cNvSpPr>
            <a:spLocks noGrp="1"/>
          </p:cNvSpPr>
          <p:nvPr>
            <p:ph type="title"/>
          </p:nvPr>
        </p:nvSpPr>
        <p:spPr>
          <a:xfrm>
            <a:off x="1115568" y="548640"/>
            <a:ext cx="10168128" cy="1179576"/>
          </a:xfrm>
        </p:spPr>
        <p:txBody>
          <a:bodyPr>
            <a:normAutofit/>
          </a:bodyPr>
          <a:lstStyle/>
          <a:p>
            <a:r>
              <a:rPr lang="en-US" sz="6000" b="1">
                <a:solidFill>
                  <a:srgbClr val="0A3799"/>
                </a:solidFill>
                <a:cs typeface="Calibri Light"/>
              </a:rPr>
              <a:t>RISC-V Common Cache Types</a:t>
            </a:r>
          </a:p>
        </p:txBody>
      </p:sp>
      <p:sp>
        <p:nvSpPr>
          <p:cNvPr id="15" name="Rectangle 14">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le 4">
            <a:extLst>
              <a:ext uri="{FF2B5EF4-FFF2-40B4-BE49-F238E27FC236}">
                <a16:creationId xmlns:a16="http://schemas.microsoft.com/office/drawing/2014/main" id="{76B05208-1D20-70C5-88B6-3BFA7F9EE243}"/>
              </a:ext>
            </a:extLst>
          </p:cNvPr>
          <p:cNvGraphicFramePr>
            <a:graphicFrameLocks noGrp="1"/>
          </p:cNvGraphicFramePr>
          <p:nvPr>
            <p:ph idx="1"/>
            <p:extLst>
              <p:ext uri="{D42A27DB-BD31-4B8C-83A1-F6EECF244321}">
                <p14:modId xmlns:p14="http://schemas.microsoft.com/office/powerpoint/2010/main" val="877714998"/>
              </p:ext>
            </p:extLst>
          </p:nvPr>
        </p:nvGraphicFramePr>
        <p:xfrm>
          <a:off x="1443726" y="2269730"/>
          <a:ext cx="9511812" cy="3993913"/>
        </p:xfrm>
        <a:graphic>
          <a:graphicData uri="http://schemas.openxmlformats.org/drawingml/2006/table">
            <a:tbl>
              <a:tblPr firstRow="1" bandRow="1">
                <a:tableStyleId>{5C22544A-7EE6-4342-B048-85BDC9FD1C3A}</a:tableStyleId>
              </a:tblPr>
              <a:tblGrid>
                <a:gridCol w="3215857">
                  <a:extLst>
                    <a:ext uri="{9D8B030D-6E8A-4147-A177-3AD203B41FA5}">
                      <a16:colId xmlns:a16="http://schemas.microsoft.com/office/drawing/2014/main" val="1066777849"/>
                    </a:ext>
                  </a:extLst>
                </a:gridCol>
                <a:gridCol w="6295955">
                  <a:extLst>
                    <a:ext uri="{9D8B030D-6E8A-4147-A177-3AD203B41FA5}">
                      <a16:colId xmlns:a16="http://schemas.microsoft.com/office/drawing/2014/main" val="3030245090"/>
                    </a:ext>
                  </a:extLst>
                </a:gridCol>
              </a:tblGrid>
              <a:tr h="567556">
                <a:tc>
                  <a:txBody>
                    <a:bodyPr/>
                    <a:lstStyle/>
                    <a:p>
                      <a:r>
                        <a:rPr lang="en-US" sz="2800"/>
                        <a:t>Cache Type</a:t>
                      </a:r>
                    </a:p>
                  </a:txBody>
                  <a:tcPr marL="105103" marR="105103" marT="52551" marB="52551"/>
                </a:tc>
                <a:tc>
                  <a:txBody>
                    <a:bodyPr/>
                    <a:lstStyle/>
                    <a:p>
                      <a:r>
                        <a:rPr lang="en-US" sz="2800"/>
                        <a:t>Description</a:t>
                      </a:r>
                    </a:p>
                  </a:txBody>
                  <a:tcPr marL="105103" marR="105103" marT="52551" marB="52551"/>
                </a:tc>
                <a:extLst>
                  <a:ext uri="{0D108BD9-81ED-4DB2-BD59-A6C34878D82A}">
                    <a16:rowId xmlns:a16="http://schemas.microsoft.com/office/drawing/2014/main" val="2716830688"/>
                  </a:ext>
                </a:extLst>
              </a:tr>
              <a:tr h="777762">
                <a:tc>
                  <a:txBody>
                    <a:bodyPr/>
                    <a:lstStyle/>
                    <a:p>
                      <a:pPr lvl="0">
                        <a:buNone/>
                      </a:pPr>
                      <a:r>
                        <a:rPr lang="en-US" sz="2100" b="0" i="0" u="none" strike="noStrike" baseline="0" noProof="0">
                          <a:solidFill>
                            <a:srgbClr val="000000"/>
                          </a:solidFill>
                          <a:latin typeface="Calibri"/>
                        </a:rPr>
                        <a:t>Instruction Cache (I-cache)</a:t>
                      </a:r>
                      <a:endParaRPr lang="en-US" sz="2100"/>
                    </a:p>
                  </a:txBody>
                  <a:tcPr marL="105103" marR="105103" marT="52551" marB="52551"/>
                </a:tc>
                <a:tc>
                  <a:txBody>
                    <a:bodyPr/>
                    <a:lstStyle/>
                    <a:p>
                      <a:pPr marL="0" lvl="0" indent="0" algn="l">
                        <a:lnSpc>
                          <a:spcPct val="100000"/>
                        </a:lnSpc>
                        <a:buNone/>
                      </a:pPr>
                      <a:r>
                        <a:rPr lang="en-US" sz="2100" b="0" i="0" u="none" strike="noStrike" baseline="0" noProof="0">
                          <a:solidFill>
                            <a:srgbClr val="000000"/>
                          </a:solidFill>
                          <a:latin typeface="Calibri"/>
                        </a:rPr>
                        <a:t>Stores frequently accessed instructions, reducing the instruction fetch latency</a:t>
                      </a:r>
                    </a:p>
                  </a:txBody>
                  <a:tcPr marL="105103" marR="105103" marT="52551" marB="52551"/>
                </a:tc>
                <a:extLst>
                  <a:ext uri="{0D108BD9-81ED-4DB2-BD59-A6C34878D82A}">
                    <a16:rowId xmlns:a16="http://schemas.microsoft.com/office/drawing/2014/main" val="1642873399"/>
                  </a:ext>
                </a:extLst>
              </a:tr>
              <a:tr h="777762">
                <a:tc>
                  <a:txBody>
                    <a:bodyPr/>
                    <a:lstStyle/>
                    <a:p>
                      <a:pPr lvl="0">
                        <a:buNone/>
                      </a:pPr>
                      <a:r>
                        <a:rPr lang="en-US" sz="2100" b="0" i="0" u="none" strike="noStrike" noProof="0">
                          <a:latin typeface="Calibri"/>
                        </a:rPr>
                        <a:t>Data Cache (D-cache)</a:t>
                      </a:r>
                      <a:endParaRPr lang="en-US" sz="2100"/>
                    </a:p>
                  </a:txBody>
                  <a:tcPr marL="105103" marR="105103" marT="52551" marB="52551"/>
                </a:tc>
                <a:tc>
                  <a:txBody>
                    <a:bodyPr/>
                    <a:lstStyle/>
                    <a:p>
                      <a:pPr lvl="0" algn="l">
                        <a:lnSpc>
                          <a:spcPct val="100000"/>
                        </a:lnSpc>
                        <a:spcBef>
                          <a:spcPts val="0"/>
                        </a:spcBef>
                        <a:spcAft>
                          <a:spcPts val="0"/>
                        </a:spcAft>
                        <a:buNone/>
                      </a:pPr>
                      <a:r>
                        <a:rPr lang="en-US" sz="2100" b="0" i="0" u="none" strike="noStrike" noProof="0">
                          <a:latin typeface="Calibri"/>
                        </a:rPr>
                        <a:t>Holds frequently accessed data, reducing the need to access main memory for load/store operations</a:t>
                      </a:r>
                      <a:endParaRPr lang="en-US" sz="2100"/>
                    </a:p>
                  </a:txBody>
                  <a:tcPr marL="105103" marR="105103" marT="52551" marB="52551"/>
                </a:tc>
                <a:extLst>
                  <a:ext uri="{0D108BD9-81ED-4DB2-BD59-A6C34878D82A}">
                    <a16:rowId xmlns:a16="http://schemas.microsoft.com/office/drawing/2014/main" val="2130549209"/>
                  </a:ext>
                </a:extLst>
              </a:tr>
              <a:tr h="1093071">
                <a:tc>
                  <a:txBody>
                    <a:bodyPr/>
                    <a:lstStyle/>
                    <a:p>
                      <a:pPr lvl="0">
                        <a:buNone/>
                      </a:pPr>
                      <a:r>
                        <a:rPr lang="en-US" sz="2100" b="0" i="0" u="none" strike="noStrike" noProof="0">
                          <a:latin typeface="Calibri"/>
                        </a:rPr>
                        <a:t>Unified Cache (Optional)</a:t>
                      </a:r>
                      <a:endParaRPr lang="en-US" sz="2100"/>
                    </a:p>
                  </a:txBody>
                  <a:tcPr marL="105103" marR="105103" marT="52551" marB="52551"/>
                </a:tc>
                <a:tc>
                  <a:txBody>
                    <a:bodyPr/>
                    <a:lstStyle/>
                    <a:p>
                      <a:pPr lvl="0" algn="l">
                        <a:lnSpc>
                          <a:spcPct val="100000"/>
                        </a:lnSpc>
                        <a:spcBef>
                          <a:spcPts val="0"/>
                        </a:spcBef>
                        <a:spcAft>
                          <a:spcPts val="0"/>
                        </a:spcAft>
                        <a:buNone/>
                      </a:pPr>
                      <a:r>
                        <a:rPr lang="en-US" sz="2100" b="0" i="0" u="none" strike="noStrike" noProof="0">
                          <a:latin typeface="Calibri"/>
                        </a:rPr>
                        <a:t>Instruction and data caches combined into single unified cache, which can be more efficient in terms of space utilization</a:t>
                      </a:r>
                    </a:p>
                  </a:txBody>
                  <a:tcPr marL="105103" marR="105103" marT="52551" marB="52551"/>
                </a:tc>
                <a:extLst>
                  <a:ext uri="{0D108BD9-81ED-4DB2-BD59-A6C34878D82A}">
                    <a16:rowId xmlns:a16="http://schemas.microsoft.com/office/drawing/2014/main" val="3517981761"/>
                  </a:ext>
                </a:extLst>
              </a:tr>
              <a:tr h="777762">
                <a:tc>
                  <a:txBody>
                    <a:bodyPr/>
                    <a:lstStyle/>
                    <a:p>
                      <a:pPr lvl="0">
                        <a:buNone/>
                      </a:pPr>
                      <a:r>
                        <a:rPr lang="en-US" sz="2100"/>
                        <a:t>L1/L2 Cache (L1/L2)</a:t>
                      </a:r>
                    </a:p>
                  </a:txBody>
                  <a:tcPr marL="105103" marR="105103" marT="52551" marB="52551"/>
                </a:tc>
                <a:tc>
                  <a:txBody>
                    <a:bodyPr/>
                    <a:lstStyle/>
                    <a:p>
                      <a:pPr lvl="0">
                        <a:buNone/>
                      </a:pPr>
                      <a:r>
                        <a:rPr lang="en-US" sz="2100" b="0" i="0" u="none" strike="noStrike" noProof="0">
                          <a:latin typeface="Calibri"/>
                        </a:rPr>
                        <a:t>Sit closest to the processor core and provide fast access to data and instructions</a:t>
                      </a:r>
                      <a:endParaRPr lang="en-US" sz="2100"/>
                    </a:p>
                  </a:txBody>
                  <a:tcPr marL="105103" marR="105103" marT="52551" marB="52551"/>
                </a:tc>
                <a:extLst>
                  <a:ext uri="{0D108BD9-81ED-4DB2-BD59-A6C34878D82A}">
                    <a16:rowId xmlns:a16="http://schemas.microsoft.com/office/drawing/2014/main" val="630917828"/>
                  </a:ext>
                </a:extLst>
              </a:tr>
            </a:tbl>
          </a:graphicData>
        </a:graphic>
      </p:graphicFrame>
    </p:spTree>
    <p:extLst>
      <p:ext uri="{BB962C8B-B14F-4D97-AF65-F5344CB8AC3E}">
        <p14:creationId xmlns:p14="http://schemas.microsoft.com/office/powerpoint/2010/main" val="3543597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052C-B229-D5DD-4353-0490E259345D}"/>
              </a:ext>
            </a:extLst>
          </p:cNvPr>
          <p:cNvSpPr>
            <a:spLocks noGrp="1"/>
          </p:cNvSpPr>
          <p:nvPr>
            <p:ph type="title"/>
          </p:nvPr>
        </p:nvSpPr>
        <p:spPr/>
        <p:txBody>
          <a:bodyPr>
            <a:normAutofit/>
          </a:bodyPr>
          <a:lstStyle/>
          <a:p>
            <a:r>
              <a:rPr lang="en-US" sz="6600" b="1">
                <a:solidFill>
                  <a:srgbClr val="0A3799"/>
                </a:solidFill>
                <a:latin typeface="Calibri"/>
                <a:ea typeface="Calibri Light"/>
                <a:cs typeface="Calibri"/>
              </a:rPr>
              <a:t>Sources</a:t>
            </a:r>
            <a:endParaRPr lang="en-US" sz="6600" b="1">
              <a:solidFill>
                <a:srgbClr val="0A3799"/>
              </a:solidFill>
              <a:latin typeface="Calibri"/>
              <a:ea typeface="Calibri Light"/>
              <a:cs typeface="Calibri Light"/>
            </a:endParaRPr>
          </a:p>
        </p:txBody>
      </p:sp>
      <p:sp>
        <p:nvSpPr>
          <p:cNvPr id="3" name="Content Placeholder 2">
            <a:extLst>
              <a:ext uri="{FF2B5EF4-FFF2-40B4-BE49-F238E27FC236}">
                <a16:creationId xmlns:a16="http://schemas.microsoft.com/office/drawing/2014/main" id="{EB725004-AEF5-5542-0B0D-3D28D4E86190}"/>
              </a:ext>
            </a:extLst>
          </p:cNvPr>
          <p:cNvSpPr>
            <a:spLocks noGrp="1"/>
          </p:cNvSpPr>
          <p:nvPr>
            <p:ph idx="1"/>
          </p:nvPr>
        </p:nvSpPr>
        <p:spPr/>
        <p:txBody>
          <a:bodyPr vert="horz" lIns="91440" tIns="45720" rIns="91440" bIns="45720" rtlCol="0" anchor="t">
            <a:normAutofit/>
          </a:bodyPr>
          <a:lstStyle/>
          <a:p>
            <a:pPr marL="0" indent="0">
              <a:buNone/>
            </a:pPr>
            <a:endParaRPr lang="en-US">
              <a:ea typeface="Calibri"/>
              <a:cs typeface="Calibri"/>
            </a:endParaRPr>
          </a:p>
          <a:p>
            <a:pPr>
              <a:lnSpc>
                <a:spcPct val="100000"/>
              </a:lnSpc>
              <a:spcBef>
                <a:spcPts val="0"/>
              </a:spcBef>
            </a:pPr>
            <a:r>
              <a:rPr lang="en-US" sz="2400">
                <a:solidFill>
                  <a:schemeClr val="accent5"/>
                </a:solidFill>
                <a:ea typeface="Calibri"/>
                <a:cs typeface="Calibri"/>
                <a:hlinkClick r:id="rId2">
                  <a:extLst>
                    <a:ext uri="{A12FA001-AC4F-418D-AE19-62706E023703}">
                      <ahyp:hlinkClr xmlns:ahyp="http://schemas.microsoft.com/office/drawing/2018/hyperlinkcolor" val="tx"/>
                    </a:ext>
                  </a:extLst>
                </a:hlinkClick>
              </a:rPr>
              <a:t>https://www.riscv.org</a:t>
            </a:r>
            <a:endParaRPr lang="en-US" sz="2400">
              <a:solidFill>
                <a:schemeClr val="accent5"/>
              </a:solidFill>
              <a:ea typeface="Calibri"/>
              <a:cs typeface="Calibri"/>
            </a:endParaRPr>
          </a:p>
          <a:p>
            <a:pPr>
              <a:lnSpc>
                <a:spcPct val="100000"/>
              </a:lnSpc>
              <a:spcBef>
                <a:spcPts val="0"/>
              </a:spcBef>
            </a:pPr>
            <a:r>
              <a:rPr lang="en-US" sz="2400">
                <a:solidFill>
                  <a:schemeClr val="accent5"/>
                </a:solidFill>
                <a:ea typeface="+mn-lt"/>
                <a:cs typeface="+mn-lt"/>
                <a:hlinkClick r:id="rId3">
                  <a:extLst>
                    <a:ext uri="{A12FA001-AC4F-418D-AE19-62706E023703}">
                      <ahyp:hlinkClr xmlns:ahyp="http://schemas.microsoft.com/office/drawing/2018/hyperlinkcolor" val="tx"/>
                    </a:ext>
                  </a:extLst>
                </a:hlinkClick>
              </a:rPr>
              <a:t>https://riscv.org/technical/specifications/</a:t>
            </a:r>
          </a:p>
          <a:p>
            <a:pPr>
              <a:lnSpc>
                <a:spcPct val="100000"/>
              </a:lnSpc>
              <a:spcBef>
                <a:spcPts val="0"/>
              </a:spcBef>
            </a:pPr>
            <a:r>
              <a:rPr lang="en-US" sz="2400">
                <a:ea typeface="+mn-lt"/>
                <a:cs typeface="+mn-lt"/>
                <a:hlinkClick r:id="rId4"/>
              </a:rPr>
              <a:t>https://riscv.org/technical/specifications/risc-v-genealogy/</a:t>
            </a:r>
            <a:endParaRPr lang="en-US" sz="2400">
              <a:solidFill>
                <a:schemeClr val="accent5"/>
              </a:solidFill>
              <a:ea typeface="Calibri"/>
              <a:cs typeface="Calibri"/>
            </a:endParaRPr>
          </a:p>
          <a:p>
            <a:pPr>
              <a:lnSpc>
                <a:spcPct val="100000"/>
              </a:lnSpc>
              <a:spcBef>
                <a:spcPts val="0"/>
              </a:spcBef>
            </a:pPr>
            <a:r>
              <a:rPr lang="en-US" sz="2400">
                <a:solidFill>
                  <a:schemeClr val="accent5"/>
                </a:solidFill>
                <a:ea typeface="Calibri"/>
                <a:cs typeface="Calibri"/>
                <a:hlinkClick r:id="rId5">
                  <a:extLst>
                    <a:ext uri="{A12FA001-AC4F-418D-AE19-62706E023703}">
                      <ahyp:hlinkClr xmlns:ahyp="http://schemas.microsoft.com/office/drawing/2018/hyperlinkcolor" val="tx"/>
                    </a:ext>
                  </a:extLst>
                </a:hlinkClick>
              </a:rPr>
              <a:t>https://en.wikipedia.org/wiki/Berkeley_RISC</a:t>
            </a:r>
            <a:endParaRPr lang="en-US" sz="2400">
              <a:solidFill>
                <a:schemeClr val="accent5"/>
              </a:solidFill>
              <a:ea typeface="Calibri"/>
              <a:cs typeface="Calibri"/>
            </a:endParaRPr>
          </a:p>
          <a:p>
            <a:pPr>
              <a:lnSpc>
                <a:spcPct val="100000"/>
              </a:lnSpc>
              <a:spcBef>
                <a:spcPts val="0"/>
              </a:spcBef>
            </a:pPr>
            <a:r>
              <a:rPr lang="en-US" sz="2400">
                <a:solidFill>
                  <a:schemeClr val="accent5"/>
                </a:solidFill>
                <a:ea typeface="Calibri"/>
                <a:cs typeface="Calibri"/>
                <a:hlinkClick r:id="rId6">
                  <a:extLst>
                    <a:ext uri="{A12FA001-AC4F-418D-AE19-62706E023703}">
                      <ahyp:hlinkClr xmlns:ahyp="http://schemas.microsoft.com/office/drawing/2018/hyperlinkcolor" val="tx"/>
                    </a:ext>
                  </a:extLst>
                </a:hlinkClick>
              </a:rPr>
              <a:t>https://en.wikipedia.org/wiki/Reduced_instruction_set_computer</a:t>
            </a:r>
            <a:endParaRPr lang="en-US" sz="2400">
              <a:solidFill>
                <a:schemeClr val="accent5"/>
              </a:solidFill>
              <a:ea typeface="Calibri"/>
              <a:cs typeface="Calibri"/>
            </a:endParaRPr>
          </a:p>
          <a:p>
            <a:pPr>
              <a:lnSpc>
                <a:spcPct val="100000"/>
              </a:lnSpc>
              <a:spcBef>
                <a:spcPts val="0"/>
              </a:spcBef>
            </a:pPr>
            <a:r>
              <a:rPr lang="en-US" sz="2400">
                <a:solidFill>
                  <a:schemeClr val="accent5"/>
                </a:solidFill>
                <a:ea typeface="Calibri"/>
                <a:cs typeface="Calibri"/>
                <a:hlinkClick r:id="rId7">
                  <a:extLst>
                    <a:ext uri="{A12FA001-AC4F-418D-AE19-62706E023703}">
                      <ahyp:hlinkClr xmlns:ahyp="http://schemas.microsoft.com/office/drawing/2018/hyperlinkcolor" val="tx"/>
                    </a:ext>
                  </a:extLst>
                </a:hlinkClick>
              </a:rPr>
              <a:t>https://www.ibm.com/ibm/history/ibm100/us/en/icons/risc/</a:t>
            </a:r>
            <a:endParaRPr lang="en-US" sz="2400">
              <a:solidFill>
                <a:schemeClr val="accent5"/>
              </a:solidFill>
              <a:ea typeface="Calibri"/>
              <a:cs typeface="Calibri"/>
            </a:endParaRPr>
          </a:p>
          <a:p>
            <a:pPr>
              <a:lnSpc>
                <a:spcPct val="100000"/>
              </a:lnSpc>
              <a:spcBef>
                <a:spcPts val="0"/>
              </a:spcBef>
            </a:pPr>
            <a:r>
              <a:rPr lang="en-US" sz="2400">
                <a:solidFill>
                  <a:schemeClr val="accent5"/>
                </a:solidFill>
                <a:ea typeface="Calibri"/>
                <a:cs typeface="Calibri"/>
                <a:hlinkClick r:id="rId8">
                  <a:extLst>
                    <a:ext uri="{A12FA001-AC4F-418D-AE19-62706E023703}">
                      <ahyp:hlinkClr xmlns:ahyp="http://schemas.microsoft.com/office/drawing/2018/hyperlinkcolor" val="tx"/>
                    </a:ext>
                  </a:extLst>
                </a:hlinkClick>
              </a:rPr>
              <a:t>https://www.per-international.com/news-and-insights/risc-vs-cisc-architecture-which-is-better</a:t>
            </a:r>
            <a:endParaRPr lang="en-US" sz="2400">
              <a:solidFill>
                <a:schemeClr val="accent5"/>
              </a:solidFill>
              <a:ea typeface="Calibri"/>
              <a:cs typeface="Calibri"/>
            </a:endParaRPr>
          </a:p>
          <a:p>
            <a:pPr>
              <a:lnSpc>
                <a:spcPct val="100000"/>
              </a:lnSpc>
              <a:spcBef>
                <a:spcPts val="0"/>
              </a:spcBef>
            </a:pPr>
            <a:r>
              <a:rPr lang="en-US" sz="2400">
                <a:solidFill>
                  <a:schemeClr val="accent5"/>
                </a:solidFill>
                <a:ea typeface="Calibri"/>
                <a:cs typeface="Calibri"/>
                <a:hlinkClick r:id="rId9">
                  <a:extLst>
                    <a:ext uri="{A12FA001-AC4F-418D-AE19-62706E023703}">
                      <ahyp:hlinkClr xmlns:ahyp="http://schemas.microsoft.com/office/drawing/2018/hyperlinkcolor" val="tx"/>
                    </a:ext>
                  </a:extLst>
                </a:hlinkClick>
              </a:rPr>
              <a:t>https://www.semianalysis.com/p/ventana-risc-v-cpus-beating-next</a:t>
            </a:r>
          </a:p>
          <a:p>
            <a:pPr>
              <a:lnSpc>
                <a:spcPct val="100000"/>
              </a:lnSpc>
              <a:spcBef>
                <a:spcPts val="0"/>
              </a:spcBef>
            </a:pPr>
            <a:r>
              <a:rPr lang="en-US" sz="2400">
                <a:ea typeface="+mn-lt"/>
                <a:cs typeface="+mn-lt"/>
              </a:rPr>
              <a:t>Essentials of Computer Organization and Architecture (Linda Null, Julia Lobur)</a:t>
            </a:r>
            <a:endParaRPr lang="en-US" sz="2400">
              <a:ea typeface="Calibri"/>
              <a:cs typeface="Calibri"/>
            </a:endParaRPr>
          </a:p>
          <a:p>
            <a:endParaRPr lang="en-US">
              <a:ea typeface="Calibri"/>
              <a:cs typeface="Calibri"/>
            </a:endParaRPr>
          </a:p>
        </p:txBody>
      </p:sp>
    </p:spTree>
    <p:extLst>
      <p:ext uri="{BB962C8B-B14F-4D97-AF65-F5344CB8AC3E}">
        <p14:creationId xmlns:p14="http://schemas.microsoft.com/office/powerpoint/2010/main" val="2521041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B76C8-2320-1EB0-694F-002B32C986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29866F-AB6A-4F5A-0B7F-D200983CCD8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77893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ircuit board">
            <a:extLst>
              <a:ext uri="{FF2B5EF4-FFF2-40B4-BE49-F238E27FC236}">
                <a16:creationId xmlns:a16="http://schemas.microsoft.com/office/drawing/2014/main" id="{D280D25D-D1D8-C837-AE7C-A57FA8579CD6}"/>
              </a:ext>
            </a:extLst>
          </p:cNvPr>
          <p:cNvPicPr>
            <a:picLocks noChangeAspect="1"/>
          </p:cNvPicPr>
          <p:nvPr/>
        </p:nvPicPr>
        <p:blipFill rotWithShape="1">
          <a:blip r:embed="rId2"/>
          <a:srcRect l="9092" t="23390" r="-7" b="-7"/>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04553" y="3091928"/>
            <a:ext cx="9078562" cy="2387600"/>
          </a:xfrm>
        </p:spPr>
        <p:txBody>
          <a:bodyPr>
            <a:normAutofit/>
          </a:bodyPr>
          <a:lstStyle/>
          <a:p>
            <a:pPr algn="l"/>
            <a:r>
              <a:rPr lang="en-US" sz="6600">
                <a:solidFill>
                  <a:schemeClr val="bg1"/>
                </a:solidFill>
                <a:ea typeface="Calibri Light"/>
                <a:cs typeface="Calibri Light"/>
              </a:rPr>
              <a:t>RISC-V CPU MEMORY MANAGEMENT</a:t>
            </a:r>
            <a:endParaRPr lang="en-US" sz="6600">
              <a:solidFill>
                <a:schemeClr val="bg1"/>
              </a:solidFill>
            </a:endParaRP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04553" y="5624945"/>
            <a:ext cx="9078562" cy="592975"/>
          </a:xfrm>
        </p:spPr>
        <p:txBody>
          <a:bodyPr vert="horz" lIns="91440" tIns="45720" rIns="91440" bIns="45720" rtlCol="0" anchor="ctr">
            <a:normAutofit/>
          </a:bodyPr>
          <a:lstStyle/>
          <a:p>
            <a:pPr algn="l"/>
            <a:r>
              <a:rPr lang="en-US">
                <a:solidFill>
                  <a:schemeClr val="bg1"/>
                </a:solidFill>
                <a:ea typeface="Calibri"/>
                <a:cs typeface="Calibri"/>
              </a:rPr>
              <a:t>Mohamed Dek Hussein</a:t>
            </a:r>
            <a:endParaRPr lang="en-US">
              <a:solidFill>
                <a:schemeClr val="bg1"/>
              </a:solidFill>
            </a:endParaRPr>
          </a:p>
        </p:txBody>
      </p:sp>
    </p:spTree>
    <p:extLst>
      <p:ext uri="{BB962C8B-B14F-4D97-AF65-F5344CB8AC3E}">
        <p14:creationId xmlns:p14="http://schemas.microsoft.com/office/powerpoint/2010/main" val="124317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65EA51-21AA-A002-92BA-E7908C603F22}"/>
              </a:ext>
            </a:extLst>
          </p:cNvPr>
          <p:cNvSpPr>
            <a:spLocks noGrp="1"/>
          </p:cNvSpPr>
          <p:nvPr>
            <p:ph type="title"/>
          </p:nvPr>
        </p:nvSpPr>
        <p:spPr>
          <a:xfrm>
            <a:off x="640080" y="325369"/>
            <a:ext cx="4368602" cy="1956841"/>
          </a:xfrm>
        </p:spPr>
        <p:txBody>
          <a:bodyPr anchor="b">
            <a:normAutofit/>
          </a:bodyPr>
          <a:lstStyle/>
          <a:p>
            <a:r>
              <a:rPr lang="en-US" sz="3800" b="0" i="0" u="none" strike="noStrike">
                <a:effectLst/>
                <a:latin typeface="Söhne"/>
              </a:rPr>
              <a:t>Overview of Memory Management in RISC-V Processors</a:t>
            </a:r>
            <a:endParaRPr lang="en-US" sz="3800"/>
          </a:p>
        </p:txBody>
      </p:sp>
      <p:sp>
        <p:nvSpPr>
          <p:cNvPr id="1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C9DED9-0182-F079-A265-ECE363507458}"/>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1700">
                <a:ea typeface="+mn-lt"/>
                <a:cs typeface="+mn-lt"/>
              </a:rPr>
              <a:t>RISC-V processors employ a memory management system that enables efficient memory usage and protects the integrity of the system.</a:t>
            </a:r>
            <a:endParaRPr lang="en-US" sz="1700">
              <a:ea typeface="Calibri" panose="020F0502020204030204"/>
              <a:cs typeface="Calibri" panose="020F0502020204030204"/>
            </a:endParaRPr>
          </a:p>
          <a:p>
            <a:r>
              <a:rPr lang="en-US" sz="1700">
                <a:ea typeface="+mn-lt"/>
                <a:cs typeface="+mn-lt"/>
              </a:rPr>
              <a:t>The memory management architecture consists of two important components: paging and virtual memory.</a:t>
            </a:r>
            <a:endParaRPr lang="en-US" sz="1700"/>
          </a:p>
          <a:p>
            <a:r>
              <a:rPr lang="en-US" sz="1700">
                <a:ea typeface="+mn-lt"/>
                <a:cs typeface="+mn-lt"/>
              </a:rPr>
              <a:t>Paging and virtual memory work together to provide a seamless and flexible memory abstraction to software applications.</a:t>
            </a:r>
            <a:endParaRPr lang="en-US" sz="1700"/>
          </a:p>
          <a:p>
            <a:endParaRPr lang="en-US" sz="1700">
              <a:ea typeface="Calibri"/>
              <a:cs typeface="Calibri"/>
            </a:endParaRPr>
          </a:p>
        </p:txBody>
      </p:sp>
      <p:pic>
        <p:nvPicPr>
          <p:cNvPr id="5" name="Picture 4" descr="CPU with binary numbers and blueprint">
            <a:extLst>
              <a:ext uri="{FF2B5EF4-FFF2-40B4-BE49-F238E27FC236}">
                <a16:creationId xmlns:a16="http://schemas.microsoft.com/office/drawing/2014/main" id="{5D0132AC-807D-32D8-F41C-722C2DEBA287}"/>
              </a:ext>
            </a:extLst>
          </p:cNvPr>
          <p:cNvPicPr>
            <a:picLocks noChangeAspect="1"/>
          </p:cNvPicPr>
          <p:nvPr/>
        </p:nvPicPr>
        <p:blipFill rotWithShape="1">
          <a:blip r:embed="rId2"/>
          <a:srcRect l="24492" r="1908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048667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B6FB1F64-70F7-CFAF-CAA2-2E774E68B9B1}"/>
              </a:ext>
            </a:extLst>
          </p:cNvPr>
          <p:cNvPicPr>
            <a:picLocks noChangeAspect="1"/>
          </p:cNvPicPr>
          <p:nvPr/>
        </p:nvPicPr>
        <p:blipFill rotWithShape="1">
          <a:blip r:embed="rId2">
            <a:alphaModFix amt="35000"/>
          </a:blip>
          <a:srcRect t="17884" r="-2" b="7115"/>
          <a:stretch/>
        </p:blipFill>
        <p:spPr>
          <a:xfrm>
            <a:off x="20" y="10"/>
            <a:ext cx="12191980" cy="6857990"/>
          </a:xfrm>
          <a:prstGeom prst="rect">
            <a:avLst/>
          </a:prstGeom>
        </p:spPr>
      </p:pic>
      <p:sp>
        <p:nvSpPr>
          <p:cNvPr id="2" name="Title 1">
            <a:extLst>
              <a:ext uri="{FF2B5EF4-FFF2-40B4-BE49-F238E27FC236}">
                <a16:creationId xmlns:a16="http://schemas.microsoft.com/office/drawing/2014/main" id="{CD4B6A7E-710C-2561-72CA-755CF9C80AF4}"/>
              </a:ext>
            </a:extLst>
          </p:cNvPr>
          <p:cNvSpPr>
            <a:spLocks noGrp="1"/>
          </p:cNvSpPr>
          <p:nvPr>
            <p:ph type="title"/>
          </p:nvPr>
        </p:nvSpPr>
        <p:spPr>
          <a:xfrm>
            <a:off x="838200" y="365125"/>
            <a:ext cx="10515600" cy="1325563"/>
          </a:xfrm>
        </p:spPr>
        <p:txBody>
          <a:bodyPr>
            <a:normAutofit/>
          </a:bodyPr>
          <a:lstStyle/>
          <a:p>
            <a:r>
              <a:rPr lang="en-US" sz="4400"/>
              <a:t>Paging in RISC-V Processors</a:t>
            </a:r>
            <a:endParaRPr lang="en-US">
              <a:solidFill>
                <a:srgbClr val="FFFFFF"/>
              </a:solidFill>
            </a:endParaRPr>
          </a:p>
        </p:txBody>
      </p:sp>
      <p:sp>
        <p:nvSpPr>
          <p:cNvPr id="3" name="Content Placeholder 2">
            <a:extLst>
              <a:ext uri="{FF2B5EF4-FFF2-40B4-BE49-F238E27FC236}">
                <a16:creationId xmlns:a16="http://schemas.microsoft.com/office/drawing/2014/main" id="{14BFA49F-0C99-4D8A-6B63-E6201C749884}"/>
              </a:ext>
            </a:extLst>
          </p:cNvPr>
          <p:cNvSpPr>
            <a:spLocks noGrp="1"/>
          </p:cNvSpPr>
          <p:nvPr>
            <p:ph idx="1"/>
          </p:nvPr>
        </p:nvSpPr>
        <p:spPr>
          <a:xfrm>
            <a:off x="838200" y="1825625"/>
            <a:ext cx="10515600" cy="4351338"/>
          </a:xfrm>
        </p:spPr>
        <p:txBody>
          <a:bodyPr vert="horz" lIns="91440" tIns="45720" rIns="91440" bIns="45720" rtlCol="0">
            <a:normAutofit fontScale="77500" lnSpcReduction="20000"/>
          </a:bodyPr>
          <a:lstStyle/>
          <a:p>
            <a:r>
              <a:rPr lang="en-US">
                <a:solidFill>
                  <a:srgbClr val="FFFFFF"/>
                </a:solidFill>
                <a:ea typeface="+mn-lt"/>
                <a:cs typeface="+mn-lt"/>
              </a:rPr>
              <a:t>Paging is a memory management technique that divides physical memory into fixed-sized blocks called pages.</a:t>
            </a:r>
            <a:endParaRPr lang="en-US">
              <a:solidFill>
                <a:srgbClr val="FFFFFF"/>
              </a:solidFill>
              <a:ea typeface="Calibri" panose="020F0502020204030204"/>
              <a:cs typeface="Calibri" panose="020F0502020204030204"/>
            </a:endParaRPr>
          </a:p>
          <a:p>
            <a:r>
              <a:rPr lang="en-US">
                <a:solidFill>
                  <a:srgbClr val="FFFFFF"/>
                </a:solidFill>
                <a:ea typeface="+mn-lt"/>
                <a:cs typeface="+mn-lt"/>
              </a:rPr>
              <a:t>RISC-V processors use a two-level paging scheme</a:t>
            </a:r>
            <a:r>
              <a:rPr lang="en-US">
                <a:ea typeface="+mn-lt"/>
                <a:cs typeface="+mn-lt"/>
              </a:rPr>
              <a:t>, </a:t>
            </a:r>
            <a:r>
              <a:rPr lang="en-US">
                <a:latin typeface="Söhne"/>
                <a:ea typeface="+mn-lt"/>
                <a:cs typeface="+mn-lt"/>
              </a:rPr>
              <a:t>i</a:t>
            </a:r>
            <a:r>
              <a:rPr lang="en-US" b="0" i="0" u="none" strike="noStrike">
                <a:effectLst/>
                <a:latin typeface="Söhne"/>
              </a:rPr>
              <a:t>nstead of having a single level of page tables ,</a:t>
            </a:r>
            <a:r>
              <a:rPr lang="en-US">
                <a:solidFill>
                  <a:srgbClr val="FFFFFF"/>
                </a:solidFill>
                <a:ea typeface="+mn-lt"/>
                <a:cs typeface="+mn-lt"/>
              </a:rPr>
              <a:t>consisting of a top-level page table and second-level page tables. </a:t>
            </a:r>
            <a:r>
              <a:rPr lang="en-US" b="0" i="0" u="none" strike="noStrike">
                <a:effectLst/>
                <a:latin typeface="Söhne"/>
              </a:rPr>
              <a:t>The two-level paging scheme in RISC-V processors helps in optimizing memory access. </a:t>
            </a:r>
            <a:endParaRPr lang="en-US"/>
          </a:p>
          <a:p>
            <a:r>
              <a:rPr lang="en-US">
                <a:solidFill>
                  <a:srgbClr val="FFFFFF"/>
                </a:solidFill>
                <a:ea typeface="+mn-lt"/>
                <a:cs typeface="+mn-lt"/>
              </a:rPr>
              <a:t>The top-level page table contains entries that point to the second-level page tables, which, in turn, map virtual addresses to physical addresses. </a:t>
            </a:r>
            <a:r>
              <a:rPr lang="en-US" b="0" i="0" u="none" strike="noStrike">
                <a:effectLst/>
                <a:latin typeface="Söhne"/>
              </a:rPr>
              <a:t>This hierarchical structure allows for efficient memory lookups by dividing the virtual address space into smaller chunks. Each entry in the top-level page table corresponds to a range of virtual addresses.</a:t>
            </a:r>
            <a:endParaRPr lang="en-US"/>
          </a:p>
          <a:p>
            <a:r>
              <a:rPr lang="en-US" b="0" i="0" u="none" strike="noStrike">
                <a:effectLst/>
                <a:latin typeface="Söhne"/>
              </a:rPr>
              <a:t>When a virtual address needs to be translated to a physical address, the processor uses the virtual address's higher-order bits to index into the top-level page table. The corresponding entry in the top-level page table points to the second-level page table that contains the translation for the lower-order bits of the virtual address. By using this two-level structure, the processor narrows down the search space for the translation, reducing the overhead of page table lookups.</a:t>
            </a:r>
            <a:endParaRPr lang="en-US">
              <a:ea typeface="Calibri"/>
              <a:cs typeface="Calibri"/>
            </a:endParaRPr>
          </a:p>
        </p:txBody>
      </p:sp>
    </p:spTree>
    <p:extLst>
      <p:ext uri="{BB962C8B-B14F-4D97-AF65-F5344CB8AC3E}">
        <p14:creationId xmlns:p14="http://schemas.microsoft.com/office/powerpoint/2010/main" val="294263405"/>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AAFEC5-07B8-0987-DC95-61985F779006}"/>
              </a:ext>
            </a:extLst>
          </p:cNvPr>
          <p:cNvSpPr>
            <a:spLocks noGrp="1"/>
          </p:cNvSpPr>
          <p:nvPr>
            <p:ph type="title"/>
          </p:nvPr>
        </p:nvSpPr>
        <p:spPr>
          <a:xfrm>
            <a:off x="838200" y="365125"/>
            <a:ext cx="10515600" cy="1325563"/>
          </a:xfrm>
        </p:spPr>
        <p:txBody>
          <a:bodyPr>
            <a:normAutofit/>
          </a:bodyPr>
          <a:lstStyle/>
          <a:p>
            <a:r>
              <a:rPr lang="en-US" sz="5400"/>
              <a:t>Paging continued…</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81BA34-F7D3-61BA-B958-034E47419573}"/>
              </a:ext>
            </a:extLst>
          </p:cNvPr>
          <p:cNvSpPr>
            <a:spLocks noGrp="1"/>
          </p:cNvSpPr>
          <p:nvPr>
            <p:ph idx="1"/>
          </p:nvPr>
        </p:nvSpPr>
        <p:spPr>
          <a:xfrm>
            <a:off x="838200" y="1929384"/>
            <a:ext cx="10515600" cy="4251960"/>
          </a:xfrm>
        </p:spPr>
        <p:txBody>
          <a:bodyPr>
            <a:normAutofit/>
          </a:bodyPr>
          <a:lstStyle/>
          <a:p>
            <a:r>
              <a:rPr lang="en-US" sz="1700" b="0" i="0">
                <a:effectLst/>
                <a:latin typeface="-apple-system"/>
              </a:rPr>
              <a:t>Paging is key mechanism that enables virtual memory implementations. Physical RAM is divided into equal-sized pages, often 4 kilobytes in size. The available virtual address space, which is much larger than physical memory, is similarly divided into pages of the same size. </a:t>
            </a:r>
          </a:p>
          <a:p>
            <a:r>
              <a:rPr lang="en-US" sz="1700" b="0" i="0">
                <a:effectLst/>
                <a:latin typeface="-apple-system"/>
              </a:rPr>
              <a:t>The page table data structure contains the mappings between each virtual page and the corresponding physical page frame in RAM where it is located. If a program accesses a virtual page that is not currently mapped in RAM, called a page fault, the operating system handles bringing that page from disk and mapping it into a free physical page frame. </a:t>
            </a:r>
          </a:p>
          <a:p>
            <a:r>
              <a:rPr lang="en-US" sz="1700" b="0" i="0">
                <a:effectLst/>
                <a:latin typeface="-apple-system"/>
              </a:rPr>
              <a:t>This allows programs to use a virtual address space that is larger than what could fit in physical RAM alone. The Translation Lookaside Buffer caches the most recent virtual to physical page translations to avoid having to look up every single mapping in the page table. This helps accelerate the paging and memory access process. </a:t>
            </a:r>
          </a:p>
          <a:p>
            <a:r>
              <a:rPr lang="en-US" sz="1700" b="0" i="0">
                <a:effectLst/>
                <a:latin typeface="-apple-system"/>
              </a:rPr>
              <a:t>When physical memory starts filling up, less frequently used pages can be evicted or swapped out to disk to make room, using a page replacement algorithm. </a:t>
            </a:r>
          </a:p>
          <a:p>
            <a:r>
              <a:rPr lang="en-US" sz="1700" b="0" i="0">
                <a:effectLst/>
                <a:latin typeface="-apple-system"/>
              </a:rPr>
              <a:t>When swapped out, the mapping for that virtual page is marked invalid and will cause a page fault if accessed again. Overall, paging provides an extremely flexible memory management architecture, leveraging disk storage to create a virtual memory system larger than physical RAM.</a:t>
            </a:r>
            <a:endParaRPr lang="en-US" sz="1700"/>
          </a:p>
        </p:txBody>
      </p:sp>
    </p:spTree>
    <p:extLst>
      <p:ext uri="{BB962C8B-B14F-4D97-AF65-F5344CB8AC3E}">
        <p14:creationId xmlns:p14="http://schemas.microsoft.com/office/powerpoint/2010/main" val="444836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descr="Computer script on a screen">
            <a:extLst>
              <a:ext uri="{FF2B5EF4-FFF2-40B4-BE49-F238E27FC236}">
                <a16:creationId xmlns:a16="http://schemas.microsoft.com/office/drawing/2014/main" id="{5B2E0C32-B352-BC01-09F9-5A79B1A678A4}"/>
              </a:ext>
            </a:extLst>
          </p:cNvPr>
          <p:cNvPicPr>
            <a:picLocks noChangeAspect="1"/>
          </p:cNvPicPr>
          <p:nvPr/>
        </p:nvPicPr>
        <p:blipFill rotWithShape="1">
          <a:blip r:embed="rId2"/>
          <a:srcRect t="23278" r="9085" b="-7"/>
          <a:stretch/>
        </p:blipFill>
        <p:spPr>
          <a:xfrm>
            <a:off x="20" y="10"/>
            <a:ext cx="12191981" cy="6857990"/>
          </a:xfrm>
          <a:prstGeom prst="rect">
            <a:avLst/>
          </a:prstGeom>
        </p:spPr>
      </p:pic>
      <p:sp>
        <p:nvSpPr>
          <p:cNvPr id="84" name="Rectangle 8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A0F35-2FD9-5B54-C1DF-656C08807A7C}"/>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1">
                <a:solidFill>
                  <a:schemeClr val="bg1"/>
                </a:solidFill>
              </a:rPr>
              <a:t>History &amp; Vendors</a:t>
            </a:r>
            <a:endParaRPr lang="en-US" sz="6600">
              <a:solidFill>
                <a:schemeClr val="bg1"/>
              </a:solidFill>
            </a:endParaRPr>
          </a:p>
          <a:p>
            <a:endParaRPr lang="en-US" sz="6600" b="1">
              <a:solidFill>
                <a:schemeClr val="bg1"/>
              </a:solidFill>
            </a:endParaRPr>
          </a:p>
        </p:txBody>
      </p:sp>
      <p:sp>
        <p:nvSpPr>
          <p:cNvPr id="86" name="Rectangle: Rounded Corners 85">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2557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EE619A0-B166-EEB7-34BF-02359BF644B0}"/>
              </a:ext>
            </a:extLst>
          </p:cNvPr>
          <p:cNvPicPr>
            <a:picLocks noGrp="1" noChangeAspect="1"/>
          </p:cNvPicPr>
          <p:nvPr>
            <p:ph idx="1"/>
          </p:nvPr>
        </p:nvPicPr>
        <p:blipFill>
          <a:blip r:embed="rId2"/>
          <a:stretch>
            <a:fillRect/>
          </a:stretch>
        </p:blipFill>
        <p:spPr>
          <a:xfrm>
            <a:off x="3159444" y="643466"/>
            <a:ext cx="5873112" cy="5571067"/>
          </a:xfrm>
          <a:prstGeom prst="rect">
            <a:avLst/>
          </a:prstGeom>
        </p:spPr>
      </p:pic>
    </p:spTree>
    <p:extLst>
      <p:ext uri="{BB962C8B-B14F-4D97-AF65-F5344CB8AC3E}">
        <p14:creationId xmlns:p14="http://schemas.microsoft.com/office/powerpoint/2010/main" val="2395078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34B9C-5E4F-348D-E8DA-1D33B9506696}"/>
              </a:ext>
            </a:extLst>
          </p:cNvPr>
          <p:cNvSpPr>
            <a:spLocks noGrp="1"/>
          </p:cNvSpPr>
          <p:nvPr>
            <p:ph type="title"/>
          </p:nvPr>
        </p:nvSpPr>
        <p:spPr>
          <a:xfrm>
            <a:off x="838200" y="365125"/>
            <a:ext cx="10515600" cy="1325563"/>
          </a:xfrm>
        </p:spPr>
        <p:txBody>
          <a:bodyPr>
            <a:normAutofit/>
          </a:bodyPr>
          <a:lstStyle/>
          <a:p>
            <a:r>
              <a:rPr lang="en-US" sz="5400"/>
              <a:t>Page Tables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F490F4A-ED2B-DDBE-41FF-C1B79BE6DEE0}"/>
              </a:ext>
            </a:extLst>
          </p:cNvPr>
          <p:cNvSpPr>
            <a:spLocks noGrp="1"/>
          </p:cNvSpPr>
          <p:nvPr>
            <p:ph idx="1"/>
          </p:nvPr>
        </p:nvSpPr>
        <p:spPr>
          <a:xfrm>
            <a:off x="838200" y="1929384"/>
            <a:ext cx="10515600" cy="4251960"/>
          </a:xfrm>
        </p:spPr>
        <p:txBody>
          <a:bodyPr>
            <a:normAutofit/>
          </a:bodyPr>
          <a:lstStyle/>
          <a:p>
            <a:r>
              <a:rPr lang="en-US" sz="2000" b="0" i="0">
                <a:effectLst/>
                <a:latin typeface="-apple-system"/>
              </a:rPr>
              <a:t>Page tables are hierarchical data structures that contain the complete mappings from virtual addresses to physical addresses. This multi-level page table organization allows the table to scale across large virtual address spaces while fitting in memory. </a:t>
            </a:r>
          </a:p>
          <a:p>
            <a:r>
              <a:rPr lang="en-US" sz="2000" b="0" i="0">
                <a:effectLst/>
                <a:latin typeface="-apple-system"/>
              </a:rPr>
              <a:t>For the x86 architecture, four levels of page tables are utilized. The top level page table contains 1024 entries and each entry points to a second level table. Each second level entry points to a third level table, and each third level entry finally points to the fourth level page frame address. </a:t>
            </a:r>
          </a:p>
          <a:p>
            <a:r>
              <a:rPr lang="en-US" sz="2000" b="0" i="0">
                <a:effectLst/>
                <a:latin typeface="-apple-system"/>
              </a:rPr>
              <a:t>This four level structure uses 9 bits for the first index, 9 bits for second index, 9 bits for third index, and 12 bits for the final frame offset. So a 32 bit virtual address is divided into these four portions to traverse the hierarchical page table and arrive at the physical frame mapping. </a:t>
            </a:r>
          </a:p>
          <a:p>
            <a:r>
              <a:rPr lang="en-US" sz="2000" b="0" i="0">
                <a:effectLst/>
                <a:latin typeface="-apple-system"/>
              </a:rPr>
              <a:t>The total translation process involves walking down through these multi-level page table structures which takes multiple memory accesses. To accelerate this process, the Translation Lookaside Buffer caches the most frequently or recently used page table entries so the mappings can be determined without a full table walk.  I’ll talk more about TLB later in this presentation</a:t>
            </a:r>
            <a:endParaRPr lang="en-US" sz="2000"/>
          </a:p>
        </p:txBody>
      </p:sp>
    </p:spTree>
    <p:extLst>
      <p:ext uri="{BB962C8B-B14F-4D97-AF65-F5344CB8AC3E}">
        <p14:creationId xmlns:p14="http://schemas.microsoft.com/office/powerpoint/2010/main" val="2641467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ircuit board">
            <a:extLst>
              <a:ext uri="{FF2B5EF4-FFF2-40B4-BE49-F238E27FC236}">
                <a16:creationId xmlns:a16="http://schemas.microsoft.com/office/drawing/2014/main" id="{02F55030-0C5F-5E4F-25F0-4ADE34F38C9F}"/>
              </a:ext>
            </a:extLst>
          </p:cNvPr>
          <p:cNvPicPr>
            <a:picLocks noChangeAspect="1"/>
          </p:cNvPicPr>
          <p:nvPr/>
        </p:nvPicPr>
        <p:blipFill rotWithShape="1">
          <a:blip r:embed="rId2">
            <a:alphaModFix amt="35000"/>
          </a:blip>
          <a:srcRect t="15728"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DFCF262B-17AC-C11C-DC59-8B54B13B9BE7}"/>
              </a:ext>
            </a:extLst>
          </p:cNvPr>
          <p:cNvSpPr>
            <a:spLocks noGrp="1"/>
          </p:cNvSpPr>
          <p:nvPr>
            <p:ph type="title"/>
          </p:nvPr>
        </p:nvSpPr>
        <p:spPr>
          <a:xfrm>
            <a:off x="838200" y="365125"/>
            <a:ext cx="10515600" cy="1325563"/>
          </a:xfrm>
        </p:spPr>
        <p:txBody>
          <a:bodyPr>
            <a:normAutofit/>
          </a:bodyPr>
          <a:lstStyle/>
          <a:p>
            <a:r>
              <a:rPr lang="en-US" sz="4400">
                <a:solidFill>
                  <a:srgbClr val="FFFFFF"/>
                </a:solidFill>
              </a:rPr>
              <a:t>Virtual Memory in RISC-V Processors</a:t>
            </a:r>
            <a:endParaRPr lang="en-US">
              <a:solidFill>
                <a:srgbClr val="FFFFFF"/>
              </a:solidFill>
            </a:endParaRPr>
          </a:p>
        </p:txBody>
      </p:sp>
      <p:sp>
        <p:nvSpPr>
          <p:cNvPr id="3" name="Content Placeholder 2">
            <a:extLst>
              <a:ext uri="{FF2B5EF4-FFF2-40B4-BE49-F238E27FC236}">
                <a16:creationId xmlns:a16="http://schemas.microsoft.com/office/drawing/2014/main" id="{D8A7202D-2B39-4079-45FC-D5C70B46320F}"/>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a:solidFill>
                  <a:srgbClr val="FFFFFF"/>
                </a:solidFill>
                <a:ea typeface="+mn-lt"/>
                <a:cs typeface="+mn-lt"/>
              </a:rPr>
              <a:t>Virtual memory is a technique that provides an illusion of vast memory resources to software applications.</a:t>
            </a:r>
            <a:endParaRPr lang="en-US">
              <a:solidFill>
                <a:srgbClr val="FFFFFF"/>
              </a:solidFill>
              <a:ea typeface="Calibri" panose="020F0502020204030204"/>
              <a:cs typeface="Calibri" panose="020F0502020204030204"/>
            </a:endParaRPr>
          </a:p>
          <a:p>
            <a:r>
              <a:rPr lang="en-US">
                <a:solidFill>
                  <a:srgbClr val="FFFFFF"/>
                </a:solidFill>
                <a:ea typeface="+mn-lt"/>
                <a:cs typeface="+mn-lt"/>
              </a:rPr>
              <a:t>RISC-V processors support virtual memory by allowing the translation of virtual addresses to physical addresses.</a:t>
            </a:r>
            <a:endParaRPr lang="en-US">
              <a:solidFill>
                <a:srgbClr val="FFFFFF"/>
              </a:solidFill>
            </a:endParaRPr>
          </a:p>
          <a:p>
            <a:r>
              <a:rPr lang="en-US">
                <a:solidFill>
                  <a:srgbClr val="FFFFFF"/>
                </a:solidFill>
                <a:ea typeface="+mn-lt"/>
                <a:cs typeface="+mn-lt"/>
              </a:rPr>
              <a:t>Each process in RISC-V has its own virtual address space, which is independent of the underlying physical memory.</a:t>
            </a:r>
            <a:endParaRPr lang="en-US">
              <a:solidFill>
                <a:srgbClr val="FFFFFF"/>
              </a:solidFill>
            </a:endParaRPr>
          </a:p>
          <a:p>
            <a:r>
              <a:rPr lang="en-US">
                <a:solidFill>
                  <a:srgbClr val="FFFFFF"/>
                </a:solidFill>
                <a:ea typeface="+mn-lt"/>
                <a:cs typeface="+mn-lt"/>
              </a:rPr>
              <a:t>Virtual memory provides several benefits, including memory protection, efficient memory allocation, and sharing of memory resources.</a:t>
            </a:r>
          </a:p>
          <a:p>
            <a:endParaRPr lang="en-US">
              <a:solidFill>
                <a:srgbClr val="FFFFFF"/>
              </a:solidFill>
            </a:endParaRPr>
          </a:p>
          <a:p>
            <a:pPr marL="0" indent="0">
              <a:buNone/>
            </a:pPr>
            <a:endParaRPr lang="en-US">
              <a:solidFill>
                <a:srgbClr val="FFFFFF"/>
              </a:solidFill>
              <a:ea typeface="Calibri" panose="020F0502020204030204"/>
              <a:cs typeface="Calibri" panose="020F0502020204030204"/>
            </a:endParaRPr>
          </a:p>
        </p:txBody>
      </p:sp>
    </p:spTree>
    <p:extLst>
      <p:ext uri="{BB962C8B-B14F-4D97-AF65-F5344CB8AC3E}">
        <p14:creationId xmlns:p14="http://schemas.microsoft.com/office/powerpoint/2010/main" val="3084078435"/>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ircuit board background">
            <a:extLst>
              <a:ext uri="{FF2B5EF4-FFF2-40B4-BE49-F238E27FC236}">
                <a16:creationId xmlns:a16="http://schemas.microsoft.com/office/drawing/2014/main" id="{F6CC3EAB-579D-D604-06E4-9EDEA58E56DB}"/>
              </a:ext>
            </a:extLst>
          </p:cNvPr>
          <p:cNvPicPr>
            <a:picLocks noChangeAspect="1"/>
          </p:cNvPicPr>
          <p:nvPr/>
        </p:nvPicPr>
        <p:blipFill rotWithShape="1">
          <a:blip r:embed="rId2">
            <a:alphaModFix amt="40000"/>
          </a:blip>
          <a:srcRect r="-2" b="15292"/>
          <a:stretch/>
        </p:blipFill>
        <p:spPr>
          <a:xfrm>
            <a:off x="20" y="10"/>
            <a:ext cx="12191979" cy="6857990"/>
          </a:xfrm>
          <a:prstGeom prst="rect">
            <a:avLst/>
          </a:prstGeom>
        </p:spPr>
      </p:pic>
      <p:sp>
        <p:nvSpPr>
          <p:cNvPr id="2" name="Title 1">
            <a:extLst>
              <a:ext uri="{FF2B5EF4-FFF2-40B4-BE49-F238E27FC236}">
                <a16:creationId xmlns:a16="http://schemas.microsoft.com/office/drawing/2014/main" id="{016B811B-5CE2-BF9E-D832-EBFD7A799114}"/>
              </a:ext>
            </a:extLst>
          </p:cNvPr>
          <p:cNvSpPr>
            <a:spLocks noGrp="1"/>
          </p:cNvSpPr>
          <p:nvPr>
            <p:ph type="title"/>
          </p:nvPr>
        </p:nvSpPr>
        <p:spPr>
          <a:xfrm>
            <a:off x="841249" y="941832"/>
            <a:ext cx="10506456" cy="2057400"/>
          </a:xfrm>
        </p:spPr>
        <p:txBody>
          <a:bodyPr anchor="b">
            <a:normAutofit/>
          </a:bodyPr>
          <a:lstStyle/>
          <a:p>
            <a:r>
              <a:rPr lang="en-US" sz="5000">
                <a:solidFill>
                  <a:schemeClr val="bg1"/>
                </a:solidFill>
                <a:cs typeface="Calibri Light"/>
              </a:rPr>
              <a:t>What are the benefits of Virtual Memory?</a:t>
            </a:r>
            <a:endParaRPr lang="en-US" sz="5000">
              <a:solidFill>
                <a:schemeClr val="bg1"/>
              </a:solidFill>
            </a:endParaRP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9D21E3C-A7CF-1605-485B-2B5712CE81EE}"/>
              </a:ext>
            </a:extLst>
          </p:cNvPr>
          <p:cNvSpPr>
            <a:spLocks noGrp="1"/>
          </p:cNvSpPr>
          <p:nvPr>
            <p:ph idx="1"/>
          </p:nvPr>
        </p:nvSpPr>
        <p:spPr>
          <a:xfrm>
            <a:off x="841248" y="3502152"/>
            <a:ext cx="10506456" cy="2670048"/>
          </a:xfrm>
        </p:spPr>
        <p:txBody>
          <a:bodyPr vert="horz" lIns="91440" tIns="45720" rIns="91440" bIns="45720" rtlCol="0">
            <a:normAutofit/>
          </a:bodyPr>
          <a:lstStyle/>
          <a:p>
            <a:r>
              <a:rPr lang="en-US" sz="1400">
                <a:solidFill>
                  <a:schemeClr val="bg1"/>
                </a:solidFill>
                <a:ea typeface="+mn-lt"/>
                <a:cs typeface="+mn-lt"/>
              </a:rPr>
              <a:t>Virtual memory in RISC-V processors provides several important benefits:</a:t>
            </a:r>
            <a:endParaRPr lang="en-US" sz="1400">
              <a:solidFill>
                <a:schemeClr val="bg1"/>
              </a:solidFill>
              <a:cs typeface="Calibri" panose="020F0502020204030204"/>
            </a:endParaRPr>
          </a:p>
          <a:p>
            <a:r>
              <a:rPr lang="en-US" sz="1400">
                <a:solidFill>
                  <a:schemeClr val="bg1"/>
                </a:solidFill>
                <a:ea typeface="+mn-lt"/>
                <a:cs typeface="+mn-lt"/>
              </a:rPr>
              <a:t>Enabling larger address spaces than physical memory: Virtual memory allows each process to have its own virtual address space, which can be larger than the available physical memory. This feature enables software applications to work with more extensive datasets and address a larger memory space than what is physically present.</a:t>
            </a:r>
            <a:endParaRPr lang="en-US" sz="1400">
              <a:solidFill>
                <a:schemeClr val="bg1"/>
              </a:solidFill>
            </a:endParaRPr>
          </a:p>
          <a:p>
            <a:r>
              <a:rPr lang="en-US" sz="1400">
                <a:solidFill>
                  <a:schemeClr val="bg1"/>
                </a:solidFill>
                <a:ea typeface="+mn-lt"/>
                <a:cs typeface="+mn-lt"/>
              </a:rPr>
              <a:t>Facilitating memory sharing among processes: Virtual memory allows multiple processes to share the same physical memory pages. This feature is especially useful in scenarios where multiple processes need access to the same data or code. By sharing memory, processes can avoid unnecessary duplication, reducing memory usage and improving overall system efficiency.</a:t>
            </a:r>
            <a:endParaRPr lang="en-US" sz="1400">
              <a:solidFill>
                <a:schemeClr val="bg1"/>
              </a:solidFill>
            </a:endParaRPr>
          </a:p>
          <a:p>
            <a:r>
              <a:rPr lang="en-US" sz="1400">
                <a:solidFill>
                  <a:schemeClr val="bg1"/>
                </a:solidFill>
                <a:ea typeface="+mn-lt"/>
                <a:cs typeface="+mn-lt"/>
              </a:rPr>
              <a:t>Simplifying programming by providing a consistent memory model: Virtual memory provides a consistent memory model for software applications. Regardless of the physical memory layout, each process perceives its own private virtual address space. This abstraction simplifies programming by allowing software developers to work with a consistent memory model, without worrying about the specifics of physical memory organization or fragmentation.</a:t>
            </a:r>
            <a:endParaRPr lang="en-US" sz="1400">
              <a:solidFill>
                <a:schemeClr val="bg1"/>
              </a:solidFill>
            </a:endParaRPr>
          </a:p>
          <a:p>
            <a:endParaRPr lang="en-US" sz="1400">
              <a:solidFill>
                <a:schemeClr val="bg1"/>
              </a:solidFill>
              <a:cs typeface="Calibri"/>
            </a:endParaRPr>
          </a:p>
        </p:txBody>
      </p:sp>
    </p:spTree>
    <p:extLst>
      <p:ext uri="{BB962C8B-B14F-4D97-AF65-F5344CB8AC3E}">
        <p14:creationId xmlns:p14="http://schemas.microsoft.com/office/powerpoint/2010/main" val="985418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lectronic circuit board">
            <a:extLst>
              <a:ext uri="{FF2B5EF4-FFF2-40B4-BE49-F238E27FC236}">
                <a16:creationId xmlns:a16="http://schemas.microsoft.com/office/drawing/2014/main" id="{C347FF97-7F2C-4B17-4845-E7A58C40EAB8}"/>
              </a:ext>
            </a:extLst>
          </p:cNvPr>
          <p:cNvPicPr>
            <a:picLocks noChangeAspect="1"/>
          </p:cNvPicPr>
          <p:nvPr/>
        </p:nvPicPr>
        <p:blipFill rotWithShape="1">
          <a:blip r:embed="rId2">
            <a:alphaModFix amt="35000"/>
          </a:blip>
          <a:srcRect t="15605"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320EC5B5-8BE4-A302-A3D3-CA0AE1F34C53}"/>
              </a:ext>
            </a:extLst>
          </p:cNvPr>
          <p:cNvSpPr>
            <a:spLocks noGrp="1"/>
          </p:cNvSpPr>
          <p:nvPr>
            <p:ph type="title"/>
          </p:nvPr>
        </p:nvSpPr>
        <p:spPr>
          <a:xfrm>
            <a:off x="838200" y="365125"/>
            <a:ext cx="10515600" cy="1325563"/>
          </a:xfrm>
        </p:spPr>
        <p:txBody>
          <a:bodyPr>
            <a:normAutofit/>
          </a:bodyPr>
          <a:lstStyle/>
          <a:p>
            <a:r>
              <a:rPr lang="en-US" sz="4400">
                <a:solidFill>
                  <a:srgbClr val="FFFFFF"/>
                </a:solidFill>
              </a:rPr>
              <a:t>Memory Protection in RISC-V Processors</a:t>
            </a:r>
            <a:endParaRPr lang="en-US">
              <a:solidFill>
                <a:srgbClr val="FFFFFF"/>
              </a:solidFill>
            </a:endParaRPr>
          </a:p>
        </p:txBody>
      </p:sp>
      <p:sp>
        <p:nvSpPr>
          <p:cNvPr id="3" name="Content Placeholder 2">
            <a:extLst>
              <a:ext uri="{FF2B5EF4-FFF2-40B4-BE49-F238E27FC236}">
                <a16:creationId xmlns:a16="http://schemas.microsoft.com/office/drawing/2014/main" id="{33C8F65A-8DA8-4754-454C-E1632A7E84FA}"/>
              </a:ext>
            </a:extLst>
          </p:cNvPr>
          <p:cNvSpPr>
            <a:spLocks noGrp="1"/>
          </p:cNvSpPr>
          <p:nvPr>
            <p:ph idx="1"/>
          </p:nvPr>
        </p:nvSpPr>
        <p:spPr>
          <a:xfrm>
            <a:off x="838200" y="1825625"/>
            <a:ext cx="10515600" cy="4351338"/>
          </a:xfrm>
        </p:spPr>
        <p:txBody>
          <a:bodyPr vert="horz" lIns="91440" tIns="45720" rIns="91440" bIns="45720" rtlCol="0">
            <a:normAutofit fontScale="85000" lnSpcReduction="20000"/>
          </a:bodyPr>
          <a:lstStyle/>
          <a:p>
            <a:pPr algn="l"/>
            <a:r>
              <a:rPr lang="en-US" b="0" i="0" u="none" strike="noStrike">
                <a:effectLst/>
                <a:latin typeface="Söhne"/>
              </a:rPr>
              <a:t>Memory protection is a critical aspect of CPU memory management in RISC-V processors. It ensures that each process can only access the memory regions it is authorized to and prevents unauthorized access. The Memory Management Unit (MMU) is responsible for enforcing memory protection.</a:t>
            </a:r>
          </a:p>
          <a:p>
            <a:pPr algn="l"/>
            <a:r>
              <a:rPr lang="en-US" b="0" i="0" u="none" strike="noStrike">
                <a:effectLst/>
                <a:latin typeface="Söhne"/>
              </a:rPr>
              <a:t>The MMU checks the access rights for each memory access made by a process. These access rights include permissions such as read, write, and execute. When a memory access is requested, the MMU verifies that the access is within the authorized permissions for the corresponding virtual memory page. If the access violates the permissions or attempts to access memory outside the allocated space, the MMU raises a memory protection exception, halting the process and preventing any unauthorized access.</a:t>
            </a:r>
          </a:p>
          <a:p>
            <a:pPr algn="l"/>
            <a:r>
              <a:rPr lang="en-US" b="0" i="0" u="none" strike="noStrike">
                <a:effectLst/>
                <a:latin typeface="Söhne"/>
              </a:rPr>
              <a:t>Memory protection is crucial for system security and stability. It ensures that processes cannot interfere with each other's memory or access sensitive system areas. By isolating processes and enforcing access control, memory protection enhances system reliability and security.</a:t>
            </a:r>
          </a:p>
          <a:p>
            <a:endParaRPr lang="en-US"/>
          </a:p>
          <a:p>
            <a:pPr marL="0" indent="0">
              <a:buNone/>
            </a:pPr>
            <a:endParaRPr lang="en-US">
              <a:ea typeface="Calibri"/>
              <a:cs typeface="Calibri"/>
            </a:endParaRPr>
          </a:p>
        </p:txBody>
      </p:sp>
    </p:spTree>
    <p:extLst>
      <p:ext uri="{BB962C8B-B14F-4D97-AF65-F5344CB8AC3E}">
        <p14:creationId xmlns:p14="http://schemas.microsoft.com/office/powerpoint/2010/main" val="1624129282"/>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uestion mark on green pastel background">
            <a:extLst>
              <a:ext uri="{FF2B5EF4-FFF2-40B4-BE49-F238E27FC236}">
                <a16:creationId xmlns:a16="http://schemas.microsoft.com/office/drawing/2014/main" id="{483388B8-5E97-B60C-1231-F0D2E08399AA}"/>
              </a:ext>
            </a:extLst>
          </p:cNvPr>
          <p:cNvPicPr>
            <a:picLocks noChangeAspect="1"/>
          </p:cNvPicPr>
          <p:nvPr/>
        </p:nvPicPr>
        <p:blipFill rotWithShape="1">
          <a:blip r:embed="rId2"/>
          <a:srcRect l="13819" t="218" r="-7" b="8867"/>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9095AB-E7C1-E368-CABC-1CC1F41E6CA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Translation Lookaside Buffer (TLB)</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2210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52B336-EC5C-BF45-5D9D-754840F2A69E}"/>
              </a:ext>
            </a:extLst>
          </p:cNvPr>
          <p:cNvSpPr>
            <a:spLocks noGrp="1"/>
          </p:cNvSpPr>
          <p:nvPr>
            <p:ph type="title"/>
          </p:nvPr>
        </p:nvSpPr>
        <p:spPr>
          <a:xfrm>
            <a:off x="838200" y="365125"/>
            <a:ext cx="10515600" cy="1325563"/>
          </a:xfrm>
        </p:spPr>
        <p:txBody>
          <a:bodyPr>
            <a:normAutofit/>
          </a:bodyPr>
          <a:lstStyle/>
          <a:p>
            <a:r>
              <a:rPr lang="en-US" sz="5400"/>
              <a:t>TLB</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64AB35A-64D3-8BBC-D7DF-A17FFD0AF2A2}"/>
              </a:ext>
            </a:extLst>
          </p:cNvPr>
          <p:cNvSpPr>
            <a:spLocks noGrp="1"/>
          </p:cNvSpPr>
          <p:nvPr>
            <p:ph idx="1"/>
          </p:nvPr>
        </p:nvSpPr>
        <p:spPr>
          <a:xfrm>
            <a:off x="838200" y="1929384"/>
            <a:ext cx="10515600" cy="4251960"/>
          </a:xfrm>
        </p:spPr>
        <p:txBody>
          <a:bodyPr>
            <a:normAutofit/>
          </a:bodyPr>
          <a:lstStyle/>
          <a:p>
            <a:r>
              <a:rPr lang="en-US" sz="1900" b="0" i="0">
                <a:effectLst/>
                <a:latin typeface="-apple-system"/>
              </a:rPr>
              <a:t>The Translation Lookaside Buffer, or TLB, is a critical performance optimization component for virtual memory and paging architectures. The TLB serves as a small, fast cache memory that holds the most recent translations from virtual memory addresses to physical memory addresses. </a:t>
            </a:r>
          </a:p>
          <a:p>
            <a:r>
              <a:rPr lang="en-US" sz="1900" b="0" i="0">
                <a:effectLst/>
                <a:latin typeface="-apple-system"/>
              </a:rPr>
              <a:t>It typically contains 64 to 256 address translation entries. The TLB acts as a cache for the page table walk process. If a requested virtual address translation is contained in the TLB, called a TLB hit, the corresponding physical address can be retrieved immediately without having to traverse through the page table structures in memory. </a:t>
            </a:r>
          </a:p>
          <a:p>
            <a:r>
              <a:rPr lang="en-US" sz="1900" b="0" i="0">
                <a:effectLst/>
                <a:latin typeface="-apple-system"/>
              </a:rPr>
              <a:t>This enables much faster virtual address to physical address resolution as long as translations can be satisfied from the TLB. If a translation is not contained in the TLB, called a TLB miss, it must be retrieved via a full page table walk, which adds substantial latency to the memory access. </a:t>
            </a:r>
          </a:p>
          <a:p>
            <a:r>
              <a:rPr lang="en-US" sz="1900" b="0" i="0">
                <a:effectLst/>
                <a:latin typeface="-apple-system"/>
              </a:rPr>
              <a:t>Therefore, TLB reach and lookup speed is critical for good system performance. The percentage of translations that can be satisfied from the TLB is known as the TLB hit rate. The higher the hit rate, the less page walks are needed. Optimizing and pre-filling the TLB is important to achieve high hit rates and fast address translation.</a:t>
            </a:r>
            <a:endParaRPr lang="en-US" sz="1900"/>
          </a:p>
        </p:txBody>
      </p:sp>
    </p:spTree>
    <p:extLst>
      <p:ext uri="{BB962C8B-B14F-4D97-AF65-F5344CB8AC3E}">
        <p14:creationId xmlns:p14="http://schemas.microsoft.com/office/powerpoint/2010/main" val="1934966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E2B506C-2DE3-CEE9-28D3-BC4135E92E3B}"/>
              </a:ext>
            </a:extLst>
          </p:cNvPr>
          <p:cNvSpPr>
            <a:spLocks noGrp="1"/>
          </p:cNvSpPr>
          <p:nvPr>
            <p:ph type="title"/>
          </p:nvPr>
        </p:nvSpPr>
        <p:spPr>
          <a:xfrm>
            <a:off x="838200" y="669925"/>
            <a:ext cx="4508946" cy="1325563"/>
          </a:xfrm>
        </p:spPr>
        <p:txBody>
          <a:bodyPr anchor="b">
            <a:normAutofit fontScale="90000"/>
          </a:bodyPr>
          <a:lstStyle/>
          <a:p>
            <a:pPr algn="r"/>
            <a:r>
              <a:rPr lang="en-US">
                <a:solidFill>
                  <a:schemeClr val="bg1"/>
                </a:solidFill>
                <a:ea typeface="+mj-lt"/>
                <a:cs typeface="+mj-lt"/>
              </a:rPr>
              <a:t>More on how the TLB works as a cache</a:t>
            </a:r>
            <a:endParaRPr lang="en-US">
              <a:solidFill>
                <a:schemeClr val="bg1"/>
              </a:solidFill>
            </a:endParaRPr>
          </a:p>
        </p:txBody>
      </p:sp>
      <p:cxnSp>
        <p:nvCxnSpPr>
          <p:cNvPr id="49"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0" name="Content Placeholder 2">
            <a:extLst>
              <a:ext uri="{FF2B5EF4-FFF2-40B4-BE49-F238E27FC236}">
                <a16:creationId xmlns:a16="http://schemas.microsoft.com/office/drawing/2014/main" id="{BB4392F9-E1D0-2FC3-8873-23FA235D1FFF}"/>
              </a:ext>
            </a:extLst>
          </p:cNvPr>
          <p:cNvSpPr>
            <a:spLocks noGrp="1"/>
          </p:cNvSpPr>
          <p:nvPr>
            <p:ph idx="1"/>
          </p:nvPr>
        </p:nvSpPr>
        <p:spPr>
          <a:xfrm>
            <a:off x="1392667" y="2398957"/>
            <a:ext cx="9406666" cy="3526144"/>
          </a:xfrm>
        </p:spPr>
        <p:txBody>
          <a:bodyPr vert="horz" lIns="91440" tIns="45720" rIns="91440" bIns="45720" rtlCol="0">
            <a:normAutofit/>
          </a:bodyPr>
          <a:lstStyle/>
          <a:p>
            <a:r>
              <a:rPr lang="en-US" sz="1400">
                <a:solidFill>
                  <a:schemeClr val="bg1"/>
                </a:solidFill>
                <a:ea typeface="+mn-lt"/>
                <a:cs typeface="+mn-lt"/>
              </a:rPr>
              <a:t>The Translation Lookaside Buffer (TLB) is a hardware cache that plays a vital role in speeding up the address translation process in RISC-V processors. The TLB stores recently used virtual-to-physical address translations, avoiding the need for a complete page table lookup for each memory access.</a:t>
            </a:r>
            <a:endParaRPr lang="en-US" sz="1400">
              <a:solidFill>
                <a:schemeClr val="bg1"/>
              </a:solidFill>
              <a:cs typeface="Calibri" panose="020F0502020204030204"/>
            </a:endParaRPr>
          </a:p>
          <a:p>
            <a:r>
              <a:rPr lang="en-US" sz="1400">
                <a:solidFill>
                  <a:schemeClr val="bg1"/>
                </a:solidFill>
                <a:ea typeface="+mn-lt"/>
                <a:cs typeface="+mn-lt"/>
              </a:rPr>
              <a:t>When a memory access occurs, the processor first checks if the virtual-to-physical address translation is present in the TLB. If the translation is found, the TLB provides the corresponding physical address directly, eliminating the need to traverse the page table hierarchy.</a:t>
            </a:r>
            <a:endParaRPr lang="en-US" sz="1400">
              <a:solidFill>
                <a:schemeClr val="bg1"/>
              </a:solidFill>
            </a:endParaRPr>
          </a:p>
          <a:p>
            <a:r>
              <a:rPr lang="en-US" sz="1400">
                <a:solidFill>
                  <a:schemeClr val="bg1"/>
                </a:solidFill>
                <a:ea typeface="+mn-lt"/>
                <a:cs typeface="+mn-lt"/>
              </a:rPr>
              <a:t>The TLB acts as a cache for these translations because it stores a limited number of recently used translations. It utilizes the principle of locality of memory accesses, where addresses that are accessed close in time are likely to be accessed again in the near future. By caching frequently used translations, the TLB significantly reduces the latency and overhead of the address translation process, improving memory access performance.</a:t>
            </a:r>
            <a:endParaRPr lang="en-US" sz="1400">
              <a:solidFill>
                <a:schemeClr val="bg1"/>
              </a:solidFill>
            </a:endParaRPr>
          </a:p>
          <a:p>
            <a:r>
              <a:rPr lang="en-US" sz="1400">
                <a:solidFill>
                  <a:schemeClr val="bg1"/>
                </a:solidFill>
                <a:ea typeface="+mn-lt"/>
                <a:cs typeface="+mn-lt"/>
              </a:rPr>
              <a:t>The TLB is typically implemented as a set-associative or fully-associative cache, providing fast access to translations. However, if a translation is not found in the TLB (a TLB miss), the processor resorts to the standard page table lookup mechanism to retrieve the translation and updates the TLB accordingly.</a:t>
            </a:r>
            <a:endParaRPr lang="en-US" sz="1400">
              <a:solidFill>
                <a:schemeClr val="bg1"/>
              </a:solidFill>
            </a:endParaRPr>
          </a:p>
          <a:p>
            <a:r>
              <a:rPr lang="en-US" sz="1400">
                <a:solidFill>
                  <a:schemeClr val="bg1"/>
                </a:solidFill>
                <a:ea typeface="+mn-lt"/>
                <a:cs typeface="+mn-lt"/>
              </a:rPr>
              <a:t>Overall, the TLB plays a crucial role in reducing memory access times, especially for frequently accessed memory locations, and contributes to the overall performance improvement of RISC-V processors.</a:t>
            </a:r>
            <a:endParaRPr lang="en-US" sz="1400">
              <a:solidFill>
                <a:schemeClr val="bg1"/>
              </a:solidFill>
            </a:endParaRPr>
          </a:p>
          <a:p>
            <a:pPr marL="0" indent="0">
              <a:buNone/>
            </a:pPr>
            <a:endParaRPr lang="en-US" sz="1400">
              <a:solidFill>
                <a:schemeClr val="bg1"/>
              </a:solidFill>
              <a:cs typeface="Calibri"/>
            </a:endParaRPr>
          </a:p>
        </p:txBody>
      </p:sp>
      <p:sp>
        <p:nvSpPr>
          <p:cNvPr id="51"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5093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6AD35823-5843-BFD2-1CB3-CAB011B56FD2}"/>
              </a:ext>
            </a:extLst>
          </p:cNvPr>
          <p:cNvPicPr>
            <a:picLocks noChangeAspect="1"/>
          </p:cNvPicPr>
          <p:nvPr/>
        </p:nvPicPr>
        <p:blipFill rotWithShape="1">
          <a:blip r:embed="rId2">
            <a:alphaModFix amt="40000"/>
          </a:blip>
          <a:srcRect t="17884" r="-2" b="7115"/>
          <a:stretch/>
        </p:blipFill>
        <p:spPr>
          <a:xfrm>
            <a:off x="20" y="10"/>
            <a:ext cx="12191979" cy="6857990"/>
          </a:xfrm>
          <a:prstGeom prst="rect">
            <a:avLst/>
          </a:prstGeom>
        </p:spPr>
      </p:pic>
      <p:sp>
        <p:nvSpPr>
          <p:cNvPr id="2" name="Title 1">
            <a:extLst>
              <a:ext uri="{FF2B5EF4-FFF2-40B4-BE49-F238E27FC236}">
                <a16:creationId xmlns:a16="http://schemas.microsoft.com/office/drawing/2014/main" id="{4431FE58-4AF6-0DBB-BD25-55DFB968C1BC}"/>
              </a:ext>
            </a:extLst>
          </p:cNvPr>
          <p:cNvSpPr>
            <a:spLocks noGrp="1"/>
          </p:cNvSpPr>
          <p:nvPr>
            <p:ph type="title"/>
          </p:nvPr>
        </p:nvSpPr>
        <p:spPr>
          <a:xfrm>
            <a:off x="841249" y="941832"/>
            <a:ext cx="10506456" cy="2057400"/>
          </a:xfrm>
        </p:spPr>
        <p:txBody>
          <a:bodyPr anchor="b">
            <a:normAutofit/>
          </a:bodyPr>
          <a:lstStyle/>
          <a:p>
            <a:r>
              <a:rPr lang="en-US" sz="5400">
                <a:solidFill>
                  <a:schemeClr val="bg1"/>
                </a:solidFill>
              </a:rPr>
              <a:t>Address Translation Process</a:t>
            </a:r>
            <a:endParaRPr lang="en-US" sz="5000">
              <a:solidFill>
                <a:schemeClr val="bg1"/>
              </a:solidFill>
            </a:endParaRP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01AB45D-9E32-0490-C93E-4715143198D8}"/>
              </a:ext>
            </a:extLst>
          </p:cNvPr>
          <p:cNvSpPr>
            <a:spLocks noGrp="1"/>
          </p:cNvSpPr>
          <p:nvPr>
            <p:ph idx="1"/>
          </p:nvPr>
        </p:nvSpPr>
        <p:spPr>
          <a:xfrm>
            <a:off x="841248" y="3502152"/>
            <a:ext cx="10506456" cy="2670048"/>
          </a:xfrm>
        </p:spPr>
        <p:txBody>
          <a:bodyPr vert="horz" lIns="91440" tIns="45720" rIns="91440" bIns="45720" rtlCol="0">
            <a:normAutofit/>
          </a:bodyPr>
          <a:lstStyle/>
          <a:p>
            <a:r>
              <a:rPr lang="en-US" sz="1700">
                <a:solidFill>
                  <a:schemeClr val="bg1"/>
                </a:solidFill>
                <a:ea typeface="+mn-lt"/>
                <a:cs typeface="+mn-lt"/>
              </a:rPr>
              <a:t>Let's walk through the address translation process in RISC-V processors.</a:t>
            </a:r>
            <a:endParaRPr lang="en-US" sz="1700">
              <a:solidFill>
                <a:schemeClr val="bg1"/>
              </a:solidFill>
              <a:cs typeface="Calibri" panose="020F0502020204030204"/>
            </a:endParaRPr>
          </a:p>
          <a:p>
            <a:r>
              <a:rPr lang="en-US" sz="1700">
                <a:solidFill>
                  <a:schemeClr val="bg1"/>
                </a:solidFill>
                <a:ea typeface="+mn-lt"/>
                <a:cs typeface="+mn-lt"/>
              </a:rPr>
              <a:t>When a virtual address is generated by a program, it undergoes a two-stage translation process: virtual to physical address translation.</a:t>
            </a:r>
            <a:endParaRPr lang="en-US" sz="1700">
              <a:solidFill>
                <a:schemeClr val="bg1"/>
              </a:solidFill>
            </a:endParaRPr>
          </a:p>
          <a:p>
            <a:r>
              <a:rPr lang="en-US" sz="1700">
                <a:solidFill>
                  <a:schemeClr val="bg1"/>
                </a:solidFill>
                <a:ea typeface="+mn-lt"/>
                <a:cs typeface="+mn-lt"/>
              </a:rPr>
              <a:t>The MMU uses the page table hierarchy to locate the physical address corresponding to the virtual address.</a:t>
            </a:r>
            <a:endParaRPr lang="en-US" sz="1700">
              <a:solidFill>
                <a:schemeClr val="bg1"/>
              </a:solidFill>
            </a:endParaRPr>
          </a:p>
          <a:p>
            <a:r>
              <a:rPr lang="en-US" sz="1700">
                <a:solidFill>
                  <a:schemeClr val="bg1"/>
                </a:solidFill>
                <a:ea typeface="+mn-lt"/>
                <a:cs typeface="+mn-lt"/>
              </a:rPr>
              <a:t>This translation process occurs transparently to the software, allowing efficient memory access while maintaining memory protection.</a:t>
            </a:r>
            <a:br>
              <a:rPr lang="en-US" sz="1700">
                <a:solidFill>
                  <a:schemeClr val="bg1"/>
                </a:solidFill>
              </a:rPr>
            </a:br>
            <a:endParaRPr lang="en-US" sz="1700">
              <a:solidFill>
                <a:schemeClr val="bg1"/>
              </a:solidFill>
            </a:endParaRPr>
          </a:p>
        </p:txBody>
      </p:sp>
    </p:spTree>
    <p:extLst>
      <p:ext uri="{BB962C8B-B14F-4D97-AF65-F5344CB8AC3E}">
        <p14:creationId xmlns:p14="http://schemas.microsoft.com/office/powerpoint/2010/main" val="150183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10">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6" name="Picture 4" descr="Blue blocks and networks technology background">
            <a:extLst>
              <a:ext uri="{FF2B5EF4-FFF2-40B4-BE49-F238E27FC236}">
                <a16:creationId xmlns:a16="http://schemas.microsoft.com/office/drawing/2014/main" id="{F1D727BC-B980-943A-9477-84889E2E6DFB}"/>
              </a:ext>
            </a:extLst>
          </p:cNvPr>
          <p:cNvPicPr>
            <a:picLocks noChangeAspect="1"/>
          </p:cNvPicPr>
          <p:nvPr/>
        </p:nvPicPr>
        <p:blipFill rotWithShape="1">
          <a:blip r:embed="rId2">
            <a:alphaModFix amt="60000"/>
          </a:blip>
          <a:srcRect r="-2" b="-438"/>
          <a:stretch/>
        </p:blipFill>
        <p:spPr>
          <a:xfrm>
            <a:off x="-1" y="10"/>
            <a:ext cx="12192001" cy="6857990"/>
          </a:xfrm>
          <a:prstGeom prst="rect">
            <a:avLst/>
          </a:prstGeom>
        </p:spPr>
      </p:pic>
      <p:sp>
        <p:nvSpPr>
          <p:cNvPr id="2" name="Title 1">
            <a:extLst>
              <a:ext uri="{FF2B5EF4-FFF2-40B4-BE49-F238E27FC236}">
                <a16:creationId xmlns:a16="http://schemas.microsoft.com/office/drawing/2014/main" id="{3FC7C4E9-EFD1-A8F0-17E3-F84AB256B8E7}"/>
              </a:ext>
            </a:extLst>
          </p:cNvPr>
          <p:cNvSpPr>
            <a:spLocks noGrp="1"/>
          </p:cNvSpPr>
          <p:nvPr>
            <p:ph type="title"/>
          </p:nvPr>
        </p:nvSpPr>
        <p:spPr>
          <a:xfrm>
            <a:off x="838199" y="1671570"/>
            <a:ext cx="5155261" cy="4072044"/>
          </a:xfrm>
        </p:spPr>
        <p:txBody>
          <a:bodyPr anchor="t">
            <a:normAutofit/>
          </a:bodyPr>
          <a:lstStyle/>
          <a:p>
            <a:r>
              <a:rPr lang="en-US" sz="4400">
                <a:solidFill>
                  <a:srgbClr val="FFFFFF"/>
                </a:solidFill>
              </a:rPr>
              <a:t>Benefits of Paging and Virtual Memory in RISC-V Processors</a:t>
            </a:r>
            <a:endParaRPr lang="en-US">
              <a:solidFill>
                <a:srgbClr val="FFFFFF"/>
              </a:solidFill>
            </a:endParaRPr>
          </a:p>
        </p:txBody>
      </p:sp>
      <p:sp>
        <p:nvSpPr>
          <p:cNvPr id="3" name="Content Placeholder 2">
            <a:extLst>
              <a:ext uri="{FF2B5EF4-FFF2-40B4-BE49-F238E27FC236}">
                <a16:creationId xmlns:a16="http://schemas.microsoft.com/office/drawing/2014/main" id="{288DEE0B-C243-4CA6-9FA5-21EC3A0EABDA}"/>
              </a:ext>
            </a:extLst>
          </p:cNvPr>
          <p:cNvSpPr>
            <a:spLocks noGrp="1"/>
          </p:cNvSpPr>
          <p:nvPr>
            <p:ph idx="1"/>
          </p:nvPr>
        </p:nvSpPr>
        <p:spPr>
          <a:xfrm>
            <a:off x="6185986" y="1671566"/>
            <a:ext cx="5170861" cy="4072043"/>
          </a:xfrm>
        </p:spPr>
        <p:txBody>
          <a:bodyPr vert="horz" lIns="91440" tIns="45720" rIns="91440" bIns="45720" rtlCol="0">
            <a:normAutofit/>
          </a:bodyPr>
          <a:lstStyle/>
          <a:p>
            <a:r>
              <a:rPr lang="en-US" sz="1900">
                <a:solidFill>
                  <a:srgbClr val="FFFFFF"/>
                </a:solidFill>
                <a:ea typeface="+mn-lt"/>
                <a:cs typeface="+mn-lt"/>
              </a:rPr>
              <a:t>Paging and virtual memory offer several advantages in RISC-V processors:</a:t>
            </a:r>
            <a:endParaRPr lang="en-US" sz="1900">
              <a:solidFill>
                <a:srgbClr val="FFFFFF"/>
              </a:solidFill>
              <a:cs typeface="Calibri" panose="020F0502020204030204"/>
            </a:endParaRPr>
          </a:p>
          <a:p>
            <a:pPr lvl="1"/>
            <a:r>
              <a:rPr lang="en-US" sz="1900">
                <a:solidFill>
                  <a:srgbClr val="FFFFFF"/>
                </a:solidFill>
                <a:ea typeface="+mn-lt"/>
                <a:cs typeface="+mn-lt"/>
              </a:rPr>
              <a:t>Memory protection: Isolates processes and prevents unauthorized access.</a:t>
            </a:r>
            <a:endParaRPr lang="en-US" sz="1900">
              <a:solidFill>
                <a:srgbClr val="FFFFFF"/>
              </a:solidFill>
            </a:endParaRPr>
          </a:p>
          <a:p>
            <a:pPr lvl="1"/>
            <a:r>
              <a:rPr lang="en-US" sz="1900">
                <a:solidFill>
                  <a:srgbClr val="FFFFFF"/>
                </a:solidFill>
                <a:ea typeface="+mn-lt"/>
                <a:cs typeface="+mn-lt"/>
              </a:rPr>
              <a:t>Efficient memory utilization: Enables larger address spaces than physical memory.</a:t>
            </a:r>
            <a:endParaRPr lang="en-US" sz="1900">
              <a:solidFill>
                <a:srgbClr val="FFFFFF"/>
              </a:solidFill>
            </a:endParaRPr>
          </a:p>
          <a:p>
            <a:pPr lvl="1"/>
            <a:r>
              <a:rPr lang="en-US" sz="1900">
                <a:solidFill>
                  <a:srgbClr val="FFFFFF"/>
                </a:solidFill>
                <a:ea typeface="+mn-lt"/>
                <a:cs typeface="+mn-lt"/>
              </a:rPr>
              <a:t>Memory sharing: Facilitates sharing of memory resources among multiple processes.</a:t>
            </a:r>
            <a:endParaRPr lang="en-US" sz="1900">
              <a:solidFill>
                <a:srgbClr val="FFFFFF"/>
              </a:solidFill>
            </a:endParaRPr>
          </a:p>
          <a:p>
            <a:pPr lvl="1"/>
            <a:r>
              <a:rPr lang="en-US" sz="1900">
                <a:solidFill>
                  <a:srgbClr val="FFFFFF"/>
                </a:solidFill>
                <a:ea typeface="+mn-lt"/>
                <a:cs typeface="+mn-lt"/>
              </a:rPr>
              <a:t>Flexibility: Allows dynamic allocation and deallocation of memory as needed.</a:t>
            </a:r>
            <a:endParaRPr lang="en-US" sz="1900">
              <a:solidFill>
                <a:srgbClr val="FFFFFF"/>
              </a:solidFill>
            </a:endParaRPr>
          </a:p>
          <a:p>
            <a:pPr lvl="1"/>
            <a:r>
              <a:rPr lang="en-US" sz="1900">
                <a:solidFill>
                  <a:srgbClr val="FFFFFF"/>
                </a:solidFill>
                <a:ea typeface="+mn-lt"/>
                <a:cs typeface="+mn-lt"/>
              </a:rPr>
              <a:t>Simplified programming: Provides a consistent memory model to software applications.</a:t>
            </a:r>
            <a:endParaRPr lang="en-US" sz="1900">
              <a:solidFill>
                <a:srgbClr val="FFFFFF"/>
              </a:solidFill>
            </a:endParaRPr>
          </a:p>
          <a:p>
            <a:endParaRPr lang="en-US" sz="1900">
              <a:solidFill>
                <a:srgbClr val="FFFFFF"/>
              </a:solidFill>
              <a:cs typeface="Calibri"/>
            </a:endParaRPr>
          </a:p>
        </p:txBody>
      </p:sp>
    </p:spTree>
    <p:extLst>
      <p:ext uri="{BB962C8B-B14F-4D97-AF65-F5344CB8AC3E}">
        <p14:creationId xmlns:p14="http://schemas.microsoft.com/office/powerpoint/2010/main" val="463811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12315B5-64CA-6EF8-080C-66B2BE885A4E}"/>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6000" b="1">
                <a:solidFill>
                  <a:srgbClr val="0A3799"/>
                </a:solidFill>
              </a:rPr>
              <a:t>What is ISA?</a:t>
            </a:r>
            <a:endParaRPr lang="en-US" sz="6000" b="1">
              <a:solidFill>
                <a:srgbClr val="0A3799"/>
              </a:solidFill>
              <a:cs typeface="Calibri Light"/>
            </a:endParaRPr>
          </a:p>
        </p:txBody>
      </p:sp>
      <p:grpSp>
        <p:nvGrpSpPr>
          <p:cNvPr id="35" name="Group 3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6" name="Rectangle 3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E22A6B21-27D0-0709-E235-BC8F21918AE2}"/>
              </a:ext>
            </a:extLst>
          </p:cNvPr>
          <p:cNvSpPr>
            <a:spLocks noGrp="1"/>
          </p:cNvSpPr>
          <p:nvPr>
            <p:ph sz="half" idx="1"/>
          </p:nvPr>
        </p:nvSpPr>
        <p:spPr>
          <a:xfrm>
            <a:off x="590719" y="2258618"/>
            <a:ext cx="4602557" cy="4022717"/>
          </a:xfrm>
        </p:spPr>
        <p:txBody>
          <a:bodyPr vert="horz" lIns="91440" tIns="45720" rIns="91440" bIns="45720" rtlCol="0" anchor="ctr">
            <a:normAutofit/>
          </a:bodyPr>
          <a:lstStyle/>
          <a:p>
            <a:r>
              <a:rPr lang="en-US" sz="2400"/>
              <a:t>Instruction Set Architecture</a:t>
            </a:r>
            <a:endParaRPr lang="en-US" sz="2400">
              <a:cs typeface="Calibri"/>
            </a:endParaRPr>
          </a:p>
          <a:p>
            <a:r>
              <a:rPr lang="en-US" sz="2400">
                <a:ea typeface="Calibri"/>
                <a:cs typeface="Calibri"/>
              </a:rPr>
              <a:t>Central component of the processor</a:t>
            </a:r>
            <a:r>
              <a:rPr lang="en-US" sz="2400"/>
              <a:t>​</a:t>
            </a:r>
            <a:endParaRPr lang="en-US" sz="2400">
              <a:ea typeface="Calibri"/>
              <a:cs typeface="Calibri"/>
            </a:endParaRPr>
          </a:p>
          <a:p>
            <a:r>
              <a:rPr lang="en-US" sz="2400"/>
              <a:t>Acts as an interface between the hardware and the software</a:t>
            </a:r>
            <a:endParaRPr lang="en-US" sz="2400">
              <a:cs typeface="Calibri"/>
            </a:endParaRPr>
          </a:p>
          <a:p>
            <a:r>
              <a:rPr lang="en-US" sz="2400"/>
              <a:t>Specifies what the processor can do as well as how it gets done</a:t>
            </a:r>
            <a:endParaRPr lang="en-US" sz="2400">
              <a:cs typeface="Calibri"/>
            </a:endParaRPr>
          </a:p>
        </p:txBody>
      </p:sp>
      <p:sp>
        <p:nvSpPr>
          <p:cNvPr id="41" name="Rectangle 4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A diagram of software and programming&#10;&#10;Description automatically generated">
            <a:extLst>
              <a:ext uri="{FF2B5EF4-FFF2-40B4-BE49-F238E27FC236}">
                <a16:creationId xmlns:a16="http://schemas.microsoft.com/office/drawing/2014/main" id="{F4594D0B-3113-BC9D-ED04-A7E3E5788C35}"/>
              </a:ext>
            </a:extLst>
          </p:cNvPr>
          <p:cNvPicPr>
            <a:picLocks noGrp="1" noChangeAspect="1"/>
          </p:cNvPicPr>
          <p:nvPr>
            <p:ph sz="half" idx="2"/>
          </p:nvPr>
        </p:nvPicPr>
        <p:blipFill>
          <a:blip r:embed="rId2"/>
          <a:stretch>
            <a:fillRect/>
          </a:stretch>
        </p:blipFill>
        <p:spPr>
          <a:xfrm>
            <a:off x="5970917" y="1505748"/>
            <a:ext cx="5627298" cy="4157207"/>
          </a:xfrm>
        </p:spPr>
      </p:pic>
    </p:spTree>
    <p:extLst>
      <p:ext uri="{BB962C8B-B14F-4D97-AF65-F5344CB8AC3E}">
        <p14:creationId xmlns:p14="http://schemas.microsoft.com/office/powerpoint/2010/main" val="753938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3825EC-AEA8-84FB-B8DC-BE5875A263CF}"/>
              </a:ext>
            </a:extLst>
          </p:cNvPr>
          <p:cNvSpPr>
            <a:spLocks noGrp="1"/>
          </p:cNvSpPr>
          <p:nvPr>
            <p:ph type="title"/>
          </p:nvPr>
        </p:nvSpPr>
        <p:spPr>
          <a:xfrm>
            <a:off x="838200" y="365125"/>
            <a:ext cx="10515600" cy="1325563"/>
          </a:xfrm>
        </p:spPr>
        <p:txBody>
          <a:bodyPr>
            <a:normAutofit/>
          </a:bodyPr>
          <a:lstStyle/>
          <a:p>
            <a:r>
              <a:rPr lang="en-US" sz="5400"/>
              <a:t>More on Paging benefits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055F58-1CFF-3ACE-898D-BB24CCC98C92}"/>
              </a:ext>
            </a:extLst>
          </p:cNvPr>
          <p:cNvSpPr>
            <a:spLocks noGrp="1"/>
          </p:cNvSpPr>
          <p:nvPr>
            <p:ph idx="1"/>
          </p:nvPr>
        </p:nvSpPr>
        <p:spPr>
          <a:xfrm>
            <a:off x="838200" y="1929384"/>
            <a:ext cx="10515600" cy="4251960"/>
          </a:xfrm>
        </p:spPr>
        <p:txBody>
          <a:bodyPr>
            <a:normAutofit/>
          </a:bodyPr>
          <a:lstStyle/>
          <a:p>
            <a:r>
              <a:rPr lang="en-US" sz="1700" b="0" i="0">
                <a:effectLst/>
                <a:latin typeface="-apple-system"/>
              </a:rPr>
              <a:t>Paging and virtual memory provide several major benefits for computer system design, flexibility, memory utilization and program execution. </a:t>
            </a:r>
          </a:p>
          <a:p>
            <a:r>
              <a:rPr lang="en-US" sz="1700" b="0" i="0">
                <a:effectLst/>
                <a:latin typeface="-apple-system"/>
              </a:rPr>
              <a:t>First, paging allows virtual address spaces to be much larger than the available physical memory. Programs operate in a clean virtual address realm independently from the physical memory size. </a:t>
            </a:r>
          </a:p>
          <a:p>
            <a:r>
              <a:rPr lang="en-US" sz="1700" b="0" i="0">
                <a:effectLst/>
                <a:latin typeface="-apple-system"/>
              </a:rPr>
              <a:t>Second, paging makes it easy to context switch between multiple processes or applications - each process operates in its own isolated virtual address space. </a:t>
            </a:r>
          </a:p>
          <a:p>
            <a:r>
              <a:rPr lang="en-US" sz="1700" b="0" i="0">
                <a:effectLst/>
                <a:latin typeface="-apple-system"/>
              </a:rPr>
              <a:t>Third, paging enables memory protection controls by allowing access restrictions to be set on individual pages. This prevents processes from accidentally or intentionally overwriting memory they shouldn't have access to. </a:t>
            </a:r>
          </a:p>
          <a:p>
            <a:r>
              <a:rPr lang="en-US" sz="1700" b="0" i="0">
                <a:effectLst/>
                <a:latin typeface="-apple-system"/>
              </a:rPr>
              <a:t>Fourth, less utilized pages can be efficiently swapped out to disk when physical memory fills up. This provides essentially unlimited virtual memory capacity.</a:t>
            </a:r>
          </a:p>
          <a:p>
            <a:r>
              <a:rPr lang="en-US" sz="1700" b="0" i="0">
                <a:effectLst/>
                <a:latin typeface="-apple-system"/>
              </a:rPr>
              <a:t> Lastly, the overall virtual memory architecture enabled by paging provides extremely flexible, protected and efficient memory management. Programs are allocated as much virtual memory as they need. The operating system and MMU handles mapping this to available physical resources efficiently.</a:t>
            </a:r>
            <a:endParaRPr lang="en-US" sz="1700"/>
          </a:p>
        </p:txBody>
      </p:sp>
    </p:spTree>
    <p:extLst>
      <p:ext uri="{BB962C8B-B14F-4D97-AF65-F5344CB8AC3E}">
        <p14:creationId xmlns:p14="http://schemas.microsoft.com/office/powerpoint/2010/main" val="2530399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31E1A-2227-F4C2-12AC-10AA93EC0C8B}"/>
              </a:ext>
            </a:extLst>
          </p:cNvPr>
          <p:cNvSpPr>
            <a:spLocks noGrp="1"/>
          </p:cNvSpPr>
          <p:nvPr>
            <p:ph type="title"/>
          </p:nvPr>
        </p:nvSpPr>
        <p:spPr/>
        <p:txBody>
          <a:bodyPr/>
          <a:lstStyle/>
          <a:p>
            <a:r>
              <a:rPr lang="en-US"/>
              <a:t>Paging Challenges</a:t>
            </a:r>
          </a:p>
        </p:txBody>
      </p:sp>
      <p:sp>
        <p:nvSpPr>
          <p:cNvPr id="3" name="Content Placeholder 2">
            <a:extLst>
              <a:ext uri="{FF2B5EF4-FFF2-40B4-BE49-F238E27FC236}">
                <a16:creationId xmlns:a16="http://schemas.microsoft.com/office/drawing/2014/main" id="{E8C11E57-A019-4718-3C0E-DD2921D34D58}"/>
              </a:ext>
            </a:extLst>
          </p:cNvPr>
          <p:cNvSpPr>
            <a:spLocks noGrp="1"/>
          </p:cNvSpPr>
          <p:nvPr>
            <p:ph idx="1"/>
          </p:nvPr>
        </p:nvSpPr>
        <p:spPr/>
        <p:txBody>
          <a:bodyPr>
            <a:normAutofit fontScale="85000" lnSpcReduction="20000"/>
          </a:bodyPr>
          <a:lstStyle/>
          <a:p>
            <a:pPr algn="l"/>
            <a:r>
              <a:rPr lang="en-US" b="0" i="0">
                <a:solidFill>
                  <a:srgbClr val="1C1917"/>
                </a:solidFill>
                <a:effectLst/>
                <a:latin typeface="-apple-system"/>
              </a:rPr>
              <a:t>However, there are also several notable challenges introduced by paging architectures:</a:t>
            </a:r>
          </a:p>
          <a:p>
            <a:pPr algn="l"/>
            <a:r>
              <a:rPr lang="en-US" b="0" i="0">
                <a:solidFill>
                  <a:srgbClr val="1C1917"/>
                </a:solidFill>
                <a:effectLst/>
                <a:latin typeface="-apple-system"/>
              </a:rPr>
              <a:t>First, page faults incur high overhead when a non-resident page must be fetched from disk. The page fault will likely require an I/O operation and interrupt, adding substantial latency. If page faults occur frequently, system performance degrades. </a:t>
            </a:r>
          </a:p>
          <a:p>
            <a:pPr algn="l"/>
            <a:r>
              <a:rPr lang="en-US" b="0" i="0">
                <a:solidFill>
                  <a:srgbClr val="1C1917"/>
                </a:solidFill>
                <a:effectLst/>
                <a:latin typeface="-apple-system"/>
              </a:rPr>
              <a:t>Second, TLB reach and speed is extremely critical for performance. Larger TLBs with high hit rates minimize exposure to page walks. </a:t>
            </a:r>
          </a:p>
          <a:p>
            <a:pPr algn="l"/>
            <a:r>
              <a:rPr lang="en-US" b="0" i="0">
                <a:solidFill>
                  <a:srgbClr val="1C1917"/>
                </a:solidFill>
                <a:effectLst/>
                <a:latin typeface="-apple-system"/>
              </a:rPr>
              <a:t>Third, the operating system must implement intelligent page replacement algorithms when swapping pages to disk. Suboptimal replacement policies can lead to excessive page faults. </a:t>
            </a:r>
          </a:p>
          <a:p>
            <a:pPr algn="l"/>
            <a:r>
              <a:rPr lang="en-US" b="0" i="0">
                <a:solidFill>
                  <a:srgbClr val="1C1917"/>
                </a:solidFill>
                <a:effectLst/>
                <a:latin typeface="-apple-system"/>
              </a:rPr>
              <a:t>Finally, the baseline address translation latency through either the TLB or page walk adds overhead to every memory access. So while paging enables many benefits, it also poses performance and complexity challenges that must be managed carefully in both hardware and OS design.</a:t>
            </a:r>
          </a:p>
          <a:p>
            <a:endParaRPr lang="en-US"/>
          </a:p>
        </p:txBody>
      </p:sp>
    </p:spTree>
    <p:extLst>
      <p:ext uri="{BB962C8B-B14F-4D97-AF65-F5344CB8AC3E}">
        <p14:creationId xmlns:p14="http://schemas.microsoft.com/office/powerpoint/2010/main" val="2935121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51AC25-2665-1582-282A-42287B489954}"/>
              </a:ext>
            </a:extLst>
          </p:cNvPr>
          <p:cNvSpPr>
            <a:spLocks noGrp="1"/>
          </p:cNvSpPr>
          <p:nvPr>
            <p:ph type="title"/>
          </p:nvPr>
        </p:nvSpPr>
        <p:spPr>
          <a:xfrm>
            <a:off x="572493" y="238539"/>
            <a:ext cx="11047013" cy="1434415"/>
          </a:xfrm>
        </p:spPr>
        <p:txBody>
          <a:bodyPr anchor="b">
            <a:normAutofit/>
          </a:bodyPr>
          <a:lstStyle/>
          <a:p>
            <a:r>
              <a:rPr lang="en-US" sz="5400">
                <a:ea typeface="+mj-lt"/>
                <a:cs typeface="+mj-lt"/>
              </a:rPr>
              <a:t>Conclusion</a:t>
            </a:r>
            <a:endParaRPr lang="en-US" sz="5400"/>
          </a:p>
        </p:txBody>
      </p:sp>
      <p:sp>
        <p:nvSpPr>
          <p:cNvPr id="29"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2">
            <a:extLst>
              <a:ext uri="{FF2B5EF4-FFF2-40B4-BE49-F238E27FC236}">
                <a16:creationId xmlns:a16="http://schemas.microsoft.com/office/drawing/2014/main" id="{936893B1-FF60-C6A0-7295-1D41A2C98F12}"/>
              </a:ext>
            </a:extLst>
          </p:cNvPr>
          <p:cNvSpPr>
            <a:spLocks noGrp="1"/>
          </p:cNvSpPr>
          <p:nvPr>
            <p:ph idx="1"/>
          </p:nvPr>
        </p:nvSpPr>
        <p:spPr>
          <a:xfrm>
            <a:off x="365760" y="2071316"/>
            <a:ext cx="11253747" cy="4192324"/>
          </a:xfrm>
        </p:spPr>
        <p:txBody>
          <a:bodyPr vert="horz" lIns="91440" tIns="45720" rIns="91440" bIns="45720" rtlCol="0" anchor="t">
            <a:normAutofit/>
          </a:bodyPr>
          <a:lstStyle/>
          <a:p>
            <a:r>
              <a:rPr lang="en-US" sz="1600">
                <a:latin typeface="-apple-system"/>
              </a:rPr>
              <a:t>T</a:t>
            </a:r>
            <a:r>
              <a:rPr lang="en-US" sz="1600" b="0" i="0">
                <a:effectLst/>
                <a:latin typeface="-apple-system"/>
              </a:rPr>
              <a:t>he CPU's memory management architecture enables flexible and efficient virtual memory systems through the use of paging. Paging provides hardware and OS mechanisms to map segmented virtual addresses to physical memory, allowing programs to operate in large virtual address spaces independent of actual RAM constraints.</a:t>
            </a:r>
          </a:p>
          <a:p>
            <a:r>
              <a:rPr lang="en-US" sz="1600" b="0" i="0">
                <a:effectLst/>
                <a:latin typeface="-apple-system"/>
              </a:rPr>
              <a:t>The Memory Management Unit and specialized CPU hardware accelerate address translations by walking multi-level page tables and caching mappings in a fast TLB translation cache. Together, these components allow transparent remapping of virtual pages to physical frames by the operating system.</a:t>
            </a:r>
          </a:p>
          <a:p>
            <a:r>
              <a:rPr lang="en-US" sz="1600" b="0" i="0">
                <a:effectLst/>
                <a:latin typeface="-apple-system"/>
              </a:rPr>
              <a:t>Paging facilitates critical capabilities including overcommitment of memory, easy process switching, and fine-grained memory protection controls. Virtual memory spaces can be swapped to disk as needed, providing virtually unlimited address capacity.</a:t>
            </a:r>
          </a:p>
          <a:p>
            <a:r>
              <a:rPr lang="en-US" sz="1600" b="0" i="0">
                <a:effectLst/>
                <a:latin typeface="-apple-system"/>
              </a:rPr>
              <a:t>However, paging also introduces challenges like handling page faults and optimizing page replacement algorithms. TLB performance is critical to avoid expensive page walks. The tradeoffs and overheads introduced require careful hardware and OS design considerations.</a:t>
            </a:r>
          </a:p>
          <a:p>
            <a:r>
              <a:rPr lang="en-US" sz="1600" b="0" i="0">
                <a:effectLst/>
                <a:latin typeface="-apple-system"/>
              </a:rPr>
              <a:t>In summary, leveraging paging techniques in the CPU memory management unit enables flexible virtual memory architectures, providing programs with abundant, protected address spaces. Paging forms the foundation for efficient multi-tasking systems despite limited physical memory. The virtualization and abstraction paging enables is a cornerstone of modern computing systems.</a:t>
            </a:r>
          </a:p>
          <a:p>
            <a:endParaRPr lang="en-US" sz="1600">
              <a:cs typeface="Calibri"/>
            </a:endParaRPr>
          </a:p>
        </p:txBody>
      </p:sp>
    </p:spTree>
    <p:extLst>
      <p:ext uri="{BB962C8B-B14F-4D97-AF65-F5344CB8AC3E}">
        <p14:creationId xmlns:p14="http://schemas.microsoft.com/office/powerpoint/2010/main" val="3378979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0F8B-65BD-FC83-D8CA-84A766A3BC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941C11-B27E-FD69-5AE8-822F412D992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634382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749D15-F071-7236-7A36-F43A854A2996}"/>
              </a:ext>
            </a:extLst>
          </p:cNvPr>
          <p:cNvSpPr>
            <a:spLocks noGrp="1"/>
          </p:cNvSpPr>
          <p:nvPr>
            <p:ph idx="1"/>
          </p:nvPr>
        </p:nvSpPr>
        <p:spPr>
          <a:xfrm>
            <a:off x="1141412" y="181154"/>
            <a:ext cx="10271335" cy="6435305"/>
          </a:xfrm>
        </p:spPr>
        <p:txBody>
          <a:bodyPr vert="horz" lIns="91440" tIns="45720" rIns="91440" bIns="45720" rtlCol="0" anchor="t">
            <a:normAutofit fontScale="92500" lnSpcReduction="10000"/>
          </a:bodyPr>
          <a:lstStyle/>
          <a:p>
            <a:pPr algn="ctr"/>
            <a:r>
              <a:rPr lang="en-US" sz="3300">
                <a:solidFill>
                  <a:schemeClr val="bg1"/>
                </a:solidFill>
                <a:effectLst/>
                <a:latin typeface="+mj-lt"/>
              </a:rPr>
              <a:t>Instruction Set Architecture</a:t>
            </a:r>
            <a:endParaRPr lang="en-US" sz="3300">
              <a:solidFill>
                <a:schemeClr val="bg1"/>
              </a:solidFill>
              <a:latin typeface="+mj-lt"/>
            </a:endParaRPr>
          </a:p>
          <a:p>
            <a:pPr algn="ctr"/>
            <a:r>
              <a:rPr lang="en-US" sz="3300">
                <a:solidFill>
                  <a:schemeClr val="bg1"/>
                </a:solidFill>
                <a:latin typeface="+mj-lt"/>
              </a:rPr>
              <a:t>Instruction Formats</a:t>
            </a:r>
          </a:p>
          <a:p>
            <a:pPr algn="ctr"/>
            <a:r>
              <a:rPr lang="en-US" sz="3300">
                <a:solidFill>
                  <a:schemeClr val="bg1"/>
                </a:solidFill>
                <a:effectLst/>
                <a:latin typeface="+mj-lt"/>
              </a:rPr>
              <a:t>Registers in RISC-V Processor</a:t>
            </a:r>
            <a:endParaRPr lang="en-US" sz="3300">
              <a:solidFill>
                <a:schemeClr val="bg1"/>
              </a:solidFill>
              <a:latin typeface="+mj-lt"/>
            </a:endParaRPr>
          </a:p>
          <a:p>
            <a:pPr algn="ctr"/>
            <a:r>
              <a:rPr lang="en-US" sz="3300">
                <a:solidFill>
                  <a:schemeClr val="bg1"/>
                </a:solidFill>
                <a:effectLst/>
                <a:latin typeface="+mj-lt"/>
              </a:rPr>
              <a:t>Sample Instructions in RISC-V Processor</a:t>
            </a:r>
            <a:endParaRPr lang="en-US" sz="3300">
              <a:solidFill>
                <a:schemeClr val="bg1"/>
              </a:solidFill>
              <a:latin typeface="+mj-lt"/>
            </a:endParaRPr>
          </a:p>
          <a:p>
            <a:pPr algn="ctr"/>
            <a:r>
              <a:rPr lang="en-US" sz="3300">
                <a:solidFill>
                  <a:schemeClr val="bg1"/>
                </a:solidFill>
                <a:effectLst/>
                <a:latin typeface="+mj-lt"/>
              </a:rPr>
              <a:t>Stack Management in RISC-V Processor</a:t>
            </a:r>
            <a:endParaRPr lang="en-US" sz="3300">
              <a:solidFill>
                <a:schemeClr val="bg1"/>
              </a:solidFill>
              <a:latin typeface="+mj-lt"/>
            </a:endParaRPr>
          </a:p>
          <a:p>
            <a:pPr algn="ctr"/>
            <a:r>
              <a:rPr lang="en-US" sz="3300">
                <a:solidFill>
                  <a:schemeClr val="bg1"/>
                </a:solidFill>
                <a:effectLst/>
                <a:latin typeface="+mj-lt"/>
              </a:rPr>
              <a:t> Optimization</a:t>
            </a:r>
            <a:endParaRPr lang="en-US" sz="3300">
              <a:solidFill>
                <a:schemeClr val="bg1"/>
              </a:solidFill>
              <a:latin typeface="+mj-lt"/>
            </a:endParaRPr>
          </a:p>
          <a:p>
            <a:pPr algn="ctr"/>
            <a:r>
              <a:rPr lang="en-US" sz="3300">
                <a:solidFill>
                  <a:schemeClr val="bg1"/>
                </a:solidFill>
                <a:latin typeface="+mj-lt"/>
              </a:rPr>
              <a:t>Without</a:t>
            </a:r>
            <a:r>
              <a:rPr lang="en-US" sz="3300">
                <a:solidFill>
                  <a:schemeClr val="bg1"/>
                </a:solidFill>
                <a:effectLst/>
                <a:latin typeface="+mj-lt"/>
              </a:rPr>
              <a:t> Optimization</a:t>
            </a:r>
            <a:endParaRPr lang="en-US" sz="3300">
              <a:solidFill>
                <a:schemeClr val="bg1"/>
              </a:solidFill>
              <a:latin typeface="+mj-lt"/>
            </a:endParaRPr>
          </a:p>
          <a:p>
            <a:pPr algn="ctr"/>
            <a:r>
              <a:rPr lang="en-US" sz="3300">
                <a:solidFill>
                  <a:schemeClr val="bg1"/>
                </a:solidFill>
                <a:effectLst/>
                <a:latin typeface="+mj-lt"/>
              </a:rPr>
              <a:t>Benefits of RISC-V Processor</a:t>
            </a:r>
            <a:endParaRPr lang="en-US" sz="3300">
              <a:solidFill>
                <a:schemeClr val="bg1"/>
              </a:solidFill>
              <a:latin typeface="+mj-lt"/>
            </a:endParaRPr>
          </a:p>
          <a:p>
            <a:pPr algn="ctr"/>
            <a:r>
              <a:rPr lang="en-US" sz="3300">
                <a:solidFill>
                  <a:schemeClr val="bg1"/>
                </a:solidFill>
                <a:effectLst/>
                <a:latin typeface="+mj-lt"/>
              </a:rPr>
              <a:t>Challenges of RISC-V Processor</a:t>
            </a:r>
            <a:endParaRPr lang="en-US" sz="3300">
              <a:solidFill>
                <a:schemeClr val="bg1"/>
              </a:solidFill>
              <a:latin typeface="+mj-lt"/>
            </a:endParaRPr>
          </a:p>
          <a:p>
            <a:pPr algn="ctr"/>
            <a:r>
              <a:rPr lang="en-US" sz="3300">
                <a:solidFill>
                  <a:schemeClr val="bg1"/>
                </a:solidFill>
                <a:effectLst/>
                <a:latin typeface="+mj-lt"/>
              </a:rPr>
              <a:t>Future of RISC-V Processor</a:t>
            </a:r>
            <a:endParaRPr lang="en-US" sz="3300">
              <a:solidFill>
                <a:schemeClr val="bg1"/>
              </a:solidFill>
              <a:latin typeface="+mj-lt"/>
            </a:endParaRPr>
          </a:p>
          <a:p>
            <a:endParaRPr lang="en-US"/>
          </a:p>
        </p:txBody>
      </p:sp>
    </p:spTree>
    <p:extLst>
      <p:ext uri="{BB962C8B-B14F-4D97-AF65-F5344CB8AC3E}">
        <p14:creationId xmlns:p14="http://schemas.microsoft.com/office/powerpoint/2010/main" val="2992146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00238" y="2513993"/>
            <a:ext cx="4819739" cy="1478570"/>
          </a:xfrm>
        </p:spPr>
        <p:txBody>
          <a:bodyPr>
            <a:noAutofit/>
          </a:bodyPr>
          <a:lstStyle/>
          <a:p>
            <a:r>
              <a:rPr lang="en-US">
                <a:solidFill>
                  <a:schemeClr val="bg1"/>
                </a:solidFill>
              </a:rPr>
              <a:t>Instruction Set Architecture</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848218" y="301624"/>
            <a:ext cx="4062793" cy="6392474"/>
          </a:xfrm>
        </p:spPr>
        <p:txBody>
          <a:bodyPr>
            <a:normAutofit/>
          </a:bodyPr>
          <a:lstStyle/>
          <a:p>
            <a:pPr>
              <a:lnSpc>
                <a:spcPct val="110000"/>
              </a:lnSpc>
            </a:pPr>
            <a:r>
              <a:rPr lang="en-US" sz="1200">
                <a:solidFill>
                  <a:schemeClr val="bg1"/>
                </a:solidFill>
                <a:latin typeface="Arial" panose="020B0604020202020204" pitchFamily="34" charset="0"/>
                <a:cs typeface="Arial" panose="020B0604020202020204" pitchFamily="34" charset="0"/>
              </a:rPr>
              <a:t>The instruction set architecture (ISA) of RISC-V processor is designed to be simple and modular, making it easy to implement in hardware and software.</a:t>
            </a:r>
          </a:p>
          <a:p>
            <a:pPr>
              <a:lnSpc>
                <a:spcPct val="110000"/>
              </a:lnSpc>
            </a:pPr>
            <a:r>
              <a:rPr lang="en-US" sz="1200">
                <a:solidFill>
                  <a:schemeClr val="bg1"/>
                </a:solidFill>
                <a:latin typeface="Arial" panose="020B0604020202020204" pitchFamily="34" charset="0"/>
                <a:cs typeface="Arial" panose="020B0604020202020204" pitchFamily="34" charset="0"/>
              </a:rPr>
              <a:t>The ISA includes 32 registers, each 32 bits wide, which can be used for storing data and addresses. In addition, there are several special-purpose registers, such as the program counter (PC), stack pointer (SP), and status register (SR), which are used for controlling program flow and managing system resources.</a:t>
            </a:r>
          </a:p>
          <a:p>
            <a:pPr>
              <a:lnSpc>
                <a:spcPct val="110000"/>
              </a:lnSpc>
            </a:pPr>
            <a:r>
              <a:rPr lang="en-US" sz="1200">
                <a:solidFill>
                  <a:schemeClr val="bg1"/>
                </a:solidFill>
                <a:latin typeface="Arial" panose="020B0604020202020204" pitchFamily="34" charset="0"/>
                <a:cs typeface="Arial" panose="020B0604020202020204" pitchFamily="34" charset="0"/>
              </a:rPr>
              <a:t>RISC-V processor uses a load-store architecture</a:t>
            </a:r>
          </a:p>
          <a:p>
            <a:pPr>
              <a:lnSpc>
                <a:spcPct val="110000"/>
              </a:lnSpc>
            </a:pPr>
            <a:r>
              <a:rPr lang="en-US" sz="1200">
                <a:solidFill>
                  <a:schemeClr val="bg1"/>
                </a:solidFill>
                <a:latin typeface="Arial" panose="020B0604020202020204" pitchFamily="34" charset="0"/>
                <a:cs typeface="Arial" panose="020B0604020202020204" pitchFamily="34" charset="0"/>
              </a:rPr>
              <a:t>Sample instructions in RISC-V processor include arithmetic and logical operations, control flow instructions, and memory access instructions.</a:t>
            </a:r>
          </a:p>
          <a:p>
            <a:pPr>
              <a:lnSpc>
                <a:spcPct val="110000"/>
              </a:lnSpc>
            </a:pPr>
            <a:r>
              <a:rPr lang="en-US" sz="1200">
                <a:solidFill>
                  <a:schemeClr val="bg1"/>
                </a:solidFill>
                <a:latin typeface="Arial" panose="020B0604020202020204" pitchFamily="34" charset="0"/>
                <a:cs typeface="Arial" panose="020B0604020202020204" pitchFamily="34" charset="0"/>
              </a:rPr>
              <a:t>Stack management in RISC-V processor is handled through the use of the SP register, which points to the top of the stack</a:t>
            </a:r>
            <a:endParaRPr lang="en-US" sz="16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0556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00238" y="2513993"/>
            <a:ext cx="4819739" cy="1478570"/>
          </a:xfrm>
        </p:spPr>
        <p:txBody>
          <a:bodyPr>
            <a:noAutofit/>
          </a:bodyPr>
          <a:lstStyle/>
          <a:p>
            <a:r>
              <a:rPr lang="en-US">
                <a:solidFill>
                  <a:schemeClr val="bg1"/>
                </a:solidFill>
              </a:rPr>
              <a:t>Instruction Format</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848218" y="301624"/>
            <a:ext cx="4062793" cy="6392474"/>
          </a:xfrm>
        </p:spPr>
        <p:txBody>
          <a:bodyPr vert="horz" lIns="91440" tIns="45720" rIns="91440" bIns="45720" rtlCol="0" anchor="t">
            <a:normAutofit/>
          </a:bodyPr>
          <a:lstStyle/>
          <a:p>
            <a:pPr>
              <a:lnSpc>
                <a:spcPct val="110000"/>
              </a:lnSpc>
            </a:pPr>
            <a:endParaRPr lang="en-US" sz="1200" dirty="0">
              <a:solidFill>
                <a:schemeClr val="bg1"/>
              </a:solidFill>
              <a:latin typeface="Arial"/>
              <a:cs typeface="Arial"/>
            </a:endParaRPr>
          </a:p>
          <a:p>
            <a:pPr>
              <a:lnSpc>
                <a:spcPct val="110000"/>
              </a:lnSpc>
            </a:pPr>
            <a:endParaRPr lang="en-US" sz="1200" dirty="0">
              <a:solidFill>
                <a:schemeClr val="bg1"/>
              </a:solidFill>
              <a:latin typeface="Arial"/>
              <a:cs typeface="Arial"/>
            </a:endParaRPr>
          </a:p>
          <a:p>
            <a:pPr>
              <a:lnSpc>
                <a:spcPct val="110000"/>
              </a:lnSpc>
            </a:pPr>
            <a:endParaRPr lang="en-US" sz="1200" dirty="0">
              <a:solidFill>
                <a:schemeClr val="bg1"/>
              </a:solidFill>
              <a:latin typeface="Arial"/>
              <a:cs typeface="Arial"/>
            </a:endParaRPr>
          </a:p>
          <a:p>
            <a:pPr>
              <a:lnSpc>
                <a:spcPct val="110000"/>
              </a:lnSpc>
            </a:pPr>
            <a:endParaRPr lang="en-US" sz="1200" dirty="0">
              <a:solidFill>
                <a:schemeClr val="bg1"/>
              </a:solidFill>
              <a:latin typeface="Arial"/>
              <a:cs typeface="Arial"/>
            </a:endParaRPr>
          </a:p>
          <a:p>
            <a:pPr>
              <a:lnSpc>
                <a:spcPct val="110000"/>
              </a:lnSpc>
            </a:pPr>
            <a:endParaRPr lang="en-US" sz="1200" dirty="0">
              <a:solidFill>
                <a:schemeClr val="bg1"/>
              </a:solidFill>
              <a:latin typeface="Arial"/>
              <a:cs typeface="Arial"/>
            </a:endParaRPr>
          </a:p>
          <a:p>
            <a:pPr>
              <a:lnSpc>
                <a:spcPct val="110000"/>
              </a:lnSpc>
            </a:pPr>
            <a:endParaRPr lang="en-US" sz="1200" dirty="0">
              <a:solidFill>
                <a:schemeClr val="bg1"/>
              </a:solidFill>
              <a:latin typeface="Arial"/>
              <a:cs typeface="Arial"/>
            </a:endParaRPr>
          </a:p>
          <a:p>
            <a:pPr>
              <a:lnSpc>
                <a:spcPct val="110000"/>
              </a:lnSpc>
            </a:pPr>
            <a:r>
              <a:rPr lang="en-US" sz="1200" dirty="0">
                <a:solidFill>
                  <a:schemeClr val="bg1"/>
                </a:solidFill>
                <a:latin typeface="Arial"/>
                <a:cs typeface="Arial"/>
              </a:rPr>
              <a:t>R-Type</a:t>
            </a:r>
          </a:p>
          <a:p>
            <a:pPr>
              <a:lnSpc>
                <a:spcPct val="110000"/>
              </a:lnSpc>
            </a:pPr>
            <a:r>
              <a:rPr lang="en-US" sz="1200" dirty="0">
                <a:solidFill>
                  <a:schemeClr val="bg1"/>
                </a:solidFill>
                <a:latin typeface="Arial"/>
                <a:cs typeface="Arial"/>
              </a:rPr>
              <a:t>I-Type</a:t>
            </a:r>
          </a:p>
          <a:p>
            <a:pPr>
              <a:lnSpc>
                <a:spcPct val="110000"/>
              </a:lnSpc>
            </a:pPr>
            <a:r>
              <a:rPr lang="en-US" sz="1200" dirty="0">
                <a:solidFill>
                  <a:schemeClr val="bg1"/>
                </a:solidFill>
                <a:latin typeface="Arial"/>
                <a:cs typeface="Arial"/>
              </a:rPr>
              <a:t>S-Type</a:t>
            </a:r>
          </a:p>
          <a:p>
            <a:pPr>
              <a:lnSpc>
                <a:spcPct val="110000"/>
              </a:lnSpc>
            </a:pPr>
            <a:r>
              <a:rPr lang="en-US" sz="1200" dirty="0">
                <a:solidFill>
                  <a:schemeClr val="bg1"/>
                </a:solidFill>
                <a:latin typeface="Arial"/>
                <a:cs typeface="Arial"/>
              </a:rPr>
              <a:t>B-Type</a:t>
            </a:r>
          </a:p>
          <a:p>
            <a:pPr>
              <a:lnSpc>
                <a:spcPct val="110000"/>
              </a:lnSpc>
            </a:pPr>
            <a:r>
              <a:rPr lang="en-US" sz="1200" dirty="0">
                <a:solidFill>
                  <a:schemeClr val="bg1"/>
                </a:solidFill>
                <a:latin typeface="Arial"/>
                <a:cs typeface="Arial"/>
              </a:rPr>
              <a:t>U-Type</a:t>
            </a:r>
          </a:p>
          <a:p>
            <a:pPr>
              <a:lnSpc>
                <a:spcPct val="110000"/>
              </a:lnSpc>
            </a:pPr>
            <a:r>
              <a:rPr lang="en-US" sz="1200" dirty="0">
                <a:solidFill>
                  <a:schemeClr val="bg1"/>
                </a:solidFill>
                <a:latin typeface="Arial"/>
                <a:cs typeface="Arial"/>
              </a:rPr>
              <a:t>J-Type</a:t>
            </a:r>
          </a:p>
        </p:txBody>
      </p:sp>
    </p:spTree>
    <p:extLst>
      <p:ext uri="{BB962C8B-B14F-4D97-AF65-F5344CB8AC3E}">
        <p14:creationId xmlns:p14="http://schemas.microsoft.com/office/powerpoint/2010/main" val="2065424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00238" y="2513993"/>
            <a:ext cx="4819739" cy="1478570"/>
          </a:xfrm>
        </p:spPr>
        <p:txBody>
          <a:bodyPr>
            <a:noAutofit/>
          </a:bodyPr>
          <a:lstStyle/>
          <a:p>
            <a:r>
              <a:rPr lang="en-US">
                <a:solidFill>
                  <a:schemeClr val="bg1"/>
                </a:solidFill>
              </a:rPr>
              <a:t>Registers in RISC-V Processor</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8017085" y="1858963"/>
            <a:ext cx="3552285" cy="3400319"/>
          </a:xfrm>
        </p:spPr>
        <p:txBody>
          <a:bodyPr>
            <a:normAutofit/>
          </a:bodyPr>
          <a:lstStyle/>
          <a:p>
            <a:pPr>
              <a:lnSpc>
                <a:spcPct val="110000"/>
              </a:lnSpc>
            </a:pPr>
            <a:r>
              <a:rPr lang="en-US" sz="1200">
                <a:solidFill>
                  <a:schemeClr val="bg1"/>
                </a:solidFill>
                <a:latin typeface="Arial" panose="020B0604020202020204" pitchFamily="34" charset="0"/>
                <a:cs typeface="Arial" panose="020B0604020202020204" pitchFamily="34" charset="0"/>
              </a:rPr>
              <a:t>RISC-V processor has a set of registers that are used to store data temporarily during the execution of instructions. </a:t>
            </a:r>
          </a:p>
          <a:p>
            <a:pPr>
              <a:lnSpc>
                <a:spcPct val="110000"/>
              </a:lnSpc>
            </a:pPr>
            <a:r>
              <a:rPr lang="en-US" sz="1200">
                <a:solidFill>
                  <a:schemeClr val="bg1"/>
                </a:solidFill>
                <a:latin typeface="Arial" panose="020B0604020202020204" pitchFamily="34" charset="0"/>
                <a:cs typeface="Arial" panose="020B0604020202020204" pitchFamily="34" charset="0"/>
              </a:rPr>
              <a:t>The integer registers are used for general-purpose operations</a:t>
            </a:r>
          </a:p>
          <a:p>
            <a:pPr>
              <a:lnSpc>
                <a:spcPct val="110000"/>
              </a:lnSpc>
            </a:pPr>
            <a:r>
              <a:rPr lang="en-US" sz="1200">
                <a:solidFill>
                  <a:schemeClr val="bg1"/>
                </a:solidFill>
                <a:latin typeface="Arial" panose="020B0604020202020204" pitchFamily="34" charset="0"/>
                <a:cs typeface="Arial" panose="020B0604020202020204" pitchFamily="34" charset="0"/>
              </a:rPr>
              <a:t>the floating-point registers are used for floating-point operations</a:t>
            </a:r>
          </a:p>
          <a:p>
            <a:pPr>
              <a:lnSpc>
                <a:spcPct val="110000"/>
              </a:lnSpc>
            </a:pPr>
            <a:r>
              <a:rPr lang="en-US" sz="1200">
                <a:solidFill>
                  <a:schemeClr val="bg1"/>
                </a:solidFill>
                <a:latin typeface="Arial" panose="020B0604020202020204" pitchFamily="34" charset="0"/>
                <a:cs typeface="Arial" panose="020B0604020202020204" pitchFamily="34" charset="0"/>
              </a:rPr>
              <a:t>The control registers are used to manage exceptions, interrupts, and privileged operations.</a:t>
            </a:r>
          </a:p>
          <a:p>
            <a:pPr>
              <a:lnSpc>
                <a:spcPct val="110000"/>
              </a:lnSpc>
            </a:pPr>
            <a:r>
              <a:rPr lang="en-US" sz="1200">
                <a:solidFill>
                  <a:schemeClr val="bg1"/>
                </a:solidFill>
                <a:latin typeface="Arial" panose="020B0604020202020204" pitchFamily="34" charset="0"/>
                <a:cs typeface="Arial" panose="020B0604020202020204" pitchFamily="34" charset="0"/>
              </a:rPr>
              <a:t>RISC-V also has special purpose registers such as program counter (PC), stack pointer (SP), and link register (LR). </a:t>
            </a:r>
          </a:p>
        </p:txBody>
      </p:sp>
    </p:spTree>
    <p:extLst>
      <p:ext uri="{BB962C8B-B14F-4D97-AF65-F5344CB8AC3E}">
        <p14:creationId xmlns:p14="http://schemas.microsoft.com/office/powerpoint/2010/main" val="20928195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00238" y="2513993"/>
            <a:ext cx="4819739" cy="1478570"/>
          </a:xfrm>
        </p:spPr>
        <p:txBody>
          <a:bodyPr>
            <a:noAutofit/>
          </a:bodyPr>
          <a:lstStyle/>
          <a:p>
            <a:r>
              <a:rPr lang="en-US">
                <a:solidFill>
                  <a:schemeClr val="bg1"/>
                </a:solidFill>
              </a:rPr>
              <a:t>Sample Instructions in RISC-V Processor</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8017085" y="1858963"/>
            <a:ext cx="3552285" cy="3400319"/>
          </a:xfrm>
        </p:spPr>
        <p:txBody>
          <a:bodyPr>
            <a:normAutofit/>
          </a:bodyPr>
          <a:lstStyle/>
          <a:p>
            <a:pPr>
              <a:lnSpc>
                <a:spcPct val="110000"/>
              </a:lnSpc>
            </a:pPr>
            <a:r>
              <a:rPr lang="en-US" sz="1200">
                <a:solidFill>
                  <a:schemeClr val="bg1"/>
                </a:solidFill>
                <a:latin typeface="Arial" panose="020B0604020202020204" pitchFamily="34" charset="0"/>
                <a:cs typeface="Arial" panose="020B0604020202020204" pitchFamily="34" charset="0"/>
              </a:rPr>
              <a:t>RISC-V processor has a set of sample instructions that are used to perform various operations. </a:t>
            </a:r>
          </a:p>
          <a:p>
            <a:pPr>
              <a:lnSpc>
                <a:spcPct val="110000"/>
              </a:lnSpc>
            </a:pPr>
            <a:r>
              <a:rPr lang="en-US" sz="1200">
                <a:solidFill>
                  <a:schemeClr val="bg1"/>
                </a:solidFill>
                <a:latin typeface="Arial" panose="020B0604020202020204" pitchFamily="34" charset="0"/>
                <a:cs typeface="Arial" panose="020B0604020202020204" pitchFamily="34" charset="0"/>
              </a:rPr>
              <a:t>Ex: Arithmetic, logic, memory access, and control transfer instructions.</a:t>
            </a:r>
          </a:p>
          <a:p>
            <a:pPr>
              <a:lnSpc>
                <a:spcPct val="110000"/>
              </a:lnSpc>
            </a:pPr>
            <a:r>
              <a:rPr lang="en-US" sz="1200">
                <a:solidFill>
                  <a:schemeClr val="bg1"/>
                </a:solidFill>
                <a:latin typeface="Arial" panose="020B0604020202020204" pitchFamily="34" charset="0"/>
                <a:cs typeface="Arial" panose="020B0604020202020204" pitchFamily="34" charset="0"/>
              </a:rPr>
              <a:t>Memory access instructions include load and store operations.</a:t>
            </a:r>
          </a:p>
          <a:p>
            <a:pPr>
              <a:lnSpc>
                <a:spcPct val="110000"/>
              </a:lnSpc>
            </a:pPr>
            <a:r>
              <a:rPr lang="en-US" sz="1200">
                <a:solidFill>
                  <a:schemeClr val="bg1"/>
                </a:solidFill>
                <a:latin typeface="Arial" panose="020B0604020202020204" pitchFamily="34" charset="0"/>
                <a:cs typeface="Arial" panose="020B0604020202020204" pitchFamily="34" charset="0"/>
              </a:rPr>
              <a:t>Control transfer instructions include branch and jump operations.</a:t>
            </a:r>
          </a:p>
          <a:p>
            <a:pPr>
              <a:lnSpc>
                <a:spcPct val="110000"/>
              </a:lnSpc>
            </a:pPr>
            <a:r>
              <a:rPr lang="en-US" sz="1200">
                <a:solidFill>
                  <a:schemeClr val="bg1"/>
                </a:solidFill>
                <a:latin typeface="Arial" panose="020B0604020202020204" pitchFamily="34" charset="0"/>
                <a:cs typeface="Arial" panose="020B0604020202020204" pitchFamily="34" charset="0"/>
              </a:rPr>
              <a:t>The RISC-V instruction set is designed to be easy to decode, which makes it efficient for pipelined execution. </a:t>
            </a:r>
          </a:p>
        </p:txBody>
      </p:sp>
    </p:spTree>
    <p:extLst>
      <p:ext uri="{BB962C8B-B14F-4D97-AF65-F5344CB8AC3E}">
        <p14:creationId xmlns:p14="http://schemas.microsoft.com/office/powerpoint/2010/main" val="1592184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00238" y="2513993"/>
            <a:ext cx="4819739" cy="1478570"/>
          </a:xfrm>
        </p:spPr>
        <p:txBody>
          <a:bodyPr>
            <a:noAutofit/>
          </a:bodyPr>
          <a:lstStyle/>
          <a:p>
            <a:r>
              <a:rPr lang="en-US">
                <a:solidFill>
                  <a:schemeClr val="bg1"/>
                </a:solidFill>
              </a:rPr>
              <a:t>Stack Management in RISC-V Processor</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8017085" y="1858963"/>
            <a:ext cx="3552285" cy="3400319"/>
          </a:xfrm>
        </p:spPr>
        <p:txBody>
          <a:bodyPr>
            <a:normAutofit/>
          </a:bodyPr>
          <a:lstStyle/>
          <a:p>
            <a:pPr>
              <a:lnSpc>
                <a:spcPct val="110000"/>
              </a:lnSpc>
            </a:pPr>
            <a:r>
              <a:rPr lang="en-US" sz="1200">
                <a:solidFill>
                  <a:schemeClr val="bg1"/>
                </a:solidFill>
                <a:latin typeface="Arial" panose="020B0604020202020204" pitchFamily="34" charset="0"/>
                <a:cs typeface="Arial" panose="020B0604020202020204" pitchFamily="34" charset="0"/>
              </a:rPr>
              <a:t>The stack is a region of memory used to store data temporarily during program execution.</a:t>
            </a:r>
          </a:p>
          <a:p>
            <a:pPr>
              <a:lnSpc>
                <a:spcPct val="110000"/>
              </a:lnSpc>
            </a:pPr>
            <a:r>
              <a:rPr lang="en-US" sz="1200">
                <a:solidFill>
                  <a:schemeClr val="bg1"/>
                </a:solidFill>
                <a:latin typeface="Arial" panose="020B0604020202020204" pitchFamily="34" charset="0"/>
                <a:cs typeface="Arial" panose="020B0604020202020204" pitchFamily="34" charset="0"/>
              </a:rPr>
              <a:t>The stack pointer register (</a:t>
            </a:r>
            <a:r>
              <a:rPr lang="en-US" sz="1200" err="1">
                <a:solidFill>
                  <a:schemeClr val="bg1"/>
                </a:solidFill>
                <a:latin typeface="Arial" panose="020B0604020202020204" pitchFamily="34" charset="0"/>
                <a:cs typeface="Arial" panose="020B0604020202020204" pitchFamily="34" charset="0"/>
              </a:rPr>
              <a:t>sp</a:t>
            </a:r>
            <a:r>
              <a:rPr lang="en-US" sz="1200">
                <a:solidFill>
                  <a:schemeClr val="bg1"/>
                </a:solidFill>
                <a:latin typeface="Arial" panose="020B0604020202020204" pitchFamily="34" charset="0"/>
                <a:cs typeface="Arial" panose="020B0604020202020204" pitchFamily="34" charset="0"/>
              </a:rPr>
              <a:t>) points to the top of the stack and is updated as items are pushed onto or popped off of the stack.</a:t>
            </a:r>
          </a:p>
          <a:p>
            <a:pPr>
              <a:lnSpc>
                <a:spcPct val="110000"/>
              </a:lnSpc>
            </a:pPr>
            <a:r>
              <a:rPr lang="en-US" sz="1200">
                <a:solidFill>
                  <a:schemeClr val="bg1"/>
                </a:solidFill>
                <a:latin typeface="Arial" panose="020B0604020202020204" pitchFamily="34" charset="0"/>
                <a:cs typeface="Arial" panose="020B0604020202020204" pitchFamily="34" charset="0"/>
              </a:rPr>
              <a:t>Importance of stack management</a:t>
            </a:r>
          </a:p>
        </p:txBody>
      </p:sp>
    </p:spTree>
    <p:extLst>
      <p:ext uri="{BB962C8B-B14F-4D97-AF65-F5344CB8AC3E}">
        <p14:creationId xmlns:p14="http://schemas.microsoft.com/office/powerpoint/2010/main" val="962826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6">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0" name="Rectangle 1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12315B5-64CA-6EF8-080C-66B2BE885A4E}"/>
              </a:ext>
            </a:extLst>
          </p:cNvPr>
          <p:cNvSpPr>
            <a:spLocks noGrp="1"/>
          </p:cNvSpPr>
          <p:nvPr>
            <p:ph type="title"/>
          </p:nvPr>
        </p:nvSpPr>
        <p:spPr>
          <a:xfrm>
            <a:off x="1043631" y="873940"/>
            <a:ext cx="5052369" cy="1035781"/>
          </a:xfrm>
        </p:spPr>
        <p:txBody>
          <a:bodyPr vert="horz" lIns="91440" tIns="45720" rIns="91440" bIns="45720" rtlCol="0" anchor="ctr">
            <a:normAutofit/>
          </a:bodyPr>
          <a:lstStyle/>
          <a:p>
            <a:r>
              <a:rPr lang="en-US" sz="6000" b="1" kern="1200">
                <a:solidFill>
                  <a:srgbClr val="0A3799"/>
                </a:solidFill>
                <a:latin typeface="+mj-lt"/>
                <a:ea typeface="+mj-ea"/>
                <a:cs typeface="+mj-cs"/>
              </a:rPr>
              <a:t>What is CISC?</a:t>
            </a:r>
            <a:endParaRPr lang="en-US" sz="6000" b="1" kern="1200">
              <a:solidFill>
                <a:srgbClr val="0A3799"/>
              </a:solidFill>
              <a:latin typeface="+mj-lt"/>
              <a:cs typeface="Calibri Light"/>
            </a:endParaRPr>
          </a:p>
        </p:txBody>
      </p:sp>
      <p:sp>
        <p:nvSpPr>
          <p:cNvPr id="8" name="Content Placeholder 7">
            <a:extLst>
              <a:ext uri="{FF2B5EF4-FFF2-40B4-BE49-F238E27FC236}">
                <a16:creationId xmlns:a16="http://schemas.microsoft.com/office/drawing/2014/main" id="{E22A6B21-27D0-0709-E235-BC8F21918AE2}"/>
              </a:ext>
            </a:extLst>
          </p:cNvPr>
          <p:cNvSpPr>
            <a:spLocks noGrp="1"/>
          </p:cNvSpPr>
          <p:nvPr>
            <p:ph sz="half" idx="1"/>
          </p:nvPr>
        </p:nvSpPr>
        <p:spPr>
          <a:xfrm>
            <a:off x="728728" y="2524721"/>
            <a:ext cx="5451703" cy="3691500"/>
          </a:xfrm>
        </p:spPr>
        <p:txBody>
          <a:bodyPr vert="horz" lIns="91440" tIns="45720" rIns="91440" bIns="45720" rtlCol="0" anchor="ctr">
            <a:noAutofit/>
          </a:bodyPr>
          <a:lstStyle/>
          <a:p>
            <a:pPr lvl="0"/>
            <a:r>
              <a:rPr lang="en-US" sz="2400"/>
              <a:t>Complex Instruction Set Computer​</a:t>
            </a:r>
            <a:endParaRPr lang="en-US" sz="2400">
              <a:cs typeface="Calibri"/>
            </a:endParaRPr>
          </a:p>
          <a:p>
            <a:r>
              <a:rPr lang="en-US" sz="2400"/>
              <a:t>Legacy approach for microprocessor architecture design</a:t>
            </a:r>
            <a:endParaRPr lang="en-US" sz="2400">
              <a:cs typeface="Calibri"/>
            </a:endParaRPr>
          </a:p>
          <a:p>
            <a:r>
              <a:rPr lang="en-US" sz="2400">
                <a:solidFill>
                  <a:srgbClr val="000000"/>
                </a:solidFill>
                <a:latin typeface="Calibri"/>
                <a:ea typeface="Calibri"/>
                <a:cs typeface="Calibri"/>
              </a:rPr>
              <a:t>Goal was to complete a task in as few lines of assembly code as possible</a:t>
            </a:r>
          </a:p>
          <a:p>
            <a:r>
              <a:rPr lang="en-US" sz="2400"/>
              <a:t>Single program instruction used to do all loading, evaluating and storing operations​</a:t>
            </a:r>
            <a:endParaRPr lang="en-US" sz="2400">
              <a:cs typeface="Calibri"/>
            </a:endParaRPr>
          </a:p>
        </p:txBody>
      </p:sp>
      <p:sp>
        <p:nvSpPr>
          <p:cNvPr id="26" name="Rectangle 25">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3" descr="A diagram of a function&#10;&#10;Description automatically generated">
            <a:extLst>
              <a:ext uri="{FF2B5EF4-FFF2-40B4-BE49-F238E27FC236}">
                <a16:creationId xmlns:a16="http://schemas.microsoft.com/office/drawing/2014/main" id="{4FA33CEF-3EA1-52EA-C8D4-9BC11C58A884}"/>
              </a:ext>
            </a:extLst>
          </p:cNvPr>
          <p:cNvPicPr>
            <a:picLocks noGrp="1" noChangeAspect="1"/>
          </p:cNvPicPr>
          <p:nvPr>
            <p:ph sz="half" idx="2"/>
          </p:nvPr>
        </p:nvPicPr>
        <p:blipFill>
          <a:blip r:embed="rId2"/>
          <a:stretch>
            <a:fillRect/>
          </a:stretch>
        </p:blipFill>
        <p:spPr>
          <a:xfrm>
            <a:off x="6930493" y="2039852"/>
            <a:ext cx="4223252" cy="2838579"/>
          </a:xfrm>
          <a:prstGeom prst="rect">
            <a:avLst/>
          </a:prstGeom>
        </p:spPr>
      </p:pic>
      <p:cxnSp>
        <p:nvCxnSpPr>
          <p:cNvPr id="28" name="Straight Connector 2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09502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4841"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64217" y="2309590"/>
            <a:ext cx="6640004" cy="1478570"/>
          </a:xfrm>
        </p:spPr>
        <p:txBody>
          <a:bodyPr>
            <a:noAutofit/>
          </a:bodyPr>
          <a:lstStyle/>
          <a:p>
            <a:r>
              <a:rPr lang="en-US">
                <a:solidFill>
                  <a:schemeClr val="bg1"/>
                </a:solidFill>
              </a:rPr>
              <a:t>Compilation with Optimization</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8017085" y="1858963"/>
            <a:ext cx="3552285" cy="3400319"/>
          </a:xfrm>
        </p:spPr>
        <p:txBody>
          <a:bodyPr vert="horz" lIns="91440" tIns="45720" rIns="91440" bIns="45720" rtlCol="0" anchor="t">
            <a:normAutofit/>
          </a:bodyPr>
          <a:lstStyle/>
          <a:p>
            <a:pPr marL="0" indent="0">
              <a:lnSpc>
                <a:spcPct val="110000"/>
              </a:lnSpc>
              <a:buNone/>
            </a:pPr>
            <a:r>
              <a:rPr lang="en-US" sz="1200" b="1">
                <a:solidFill>
                  <a:schemeClr val="bg1"/>
                </a:solidFill>
                <a:latin typeface="Arial" panose="020B0604020202020204" pitchFamily="34" charset="0"/>
                <a:cs typeface="Arial" panose="020B0604020202020204" pitchFamily="34" charset="0"/>
              </a:rPr>
              <a:t>Compiling a C program with optimization for the RISC-V processor involves using a compiler that is specifically designed for this architecture.</a:t>
            </a:r>
          </a:p>
          <a:p>
            <a:pPr marL="0" indent="0">
              <a:lnSpc>
                <a:spcPct val="110000"/>
              </a:lnSpc>
              <a:buNone/>
            </a:pPr>
            <a:r>
              <a:rPr lang="en-US" sz="1200" b="1">
                <a:solidFill>
                  <a:schemeClr val="bg1"/>
                </a:solidFill>
                <a:latin typeface="Arial"/>
                <a:cs typeface="Arial"/>
              </a:rPr>
              <a:t>	Ex. GCC</a:t>
            </a:r>
          </a:p>
          <a:p>
            <a:pPr marL="0" indent="0">
              <a:lnSpc>
                <a:spcPct val="110000"/>
              </a:lnSpc>
              <a:buNone/>
            </a:pPr>
            <a:r>
              <a:rPr lang="en-US" sz="1200" b="1">
                <a:solidFill>
                  <a:schemeClr val="bg1"/>
                </a:solidFill>
                <a:latin typeface="Arial" panose="020B0604020202020204" pitchFamily="34" charset="0"/>
                <a:cs typeface="Arial" panose="020B0604020202020204" pitchFamily="34" charset="0"/>
              </a:rPr>
              <a:t>These options include -O1, -O2, and -O3, which correspond to different levels of optimization. </a:t>
            </a:r>
          </a:p>
          <a:p>
            <a:pPr>
              <a:lnSpc>
                <a:spcPct val="110000"/>
              </a:lnSpc>
            </a:pPr>
            <a:endParaRPr lang="en-US" sz="1200" b="1">
              <a:solidFill>
                <a:schemeClr val="bg1"/>
              </a:solidFill>
              <a:latin typeface="Arial" panose="020B0604020202020204" pitchFamily="34" charset="0"/>
              <a:cs typeface="Arial" panose="020B0604020202020204" pitchFamily="34" charset="0"/>
            </a:endParaRPr>
          </a:p>
          <a:p>
            <a:pPr marL="0" indent="0">
              <a:buNone/>
            </a:pPr>
            <a:endParaRPr lang="en-US" sz="1200" b="1">
              <a:solidFill>
                <a:srgbClr val="374151"/>
              </a:solidFill>
              <a:latin typeface="Söhne"/>
            </a:endParaRPr>
          </a:p>
          <a:p>
            <a:pPr>
              <a:lnSpc>
                <a:spcPct val="110000"/>
              </a:lnSpc>
            </a:pPr>
            <a:endParaRPr lang="en-US" sz="12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76062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88348" y="-41743"/>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910745" y="2142126"/>
            <a:ext cx="6364228" cy="1478570"/>
          </a:xfrm>
        </p:spPr>
        <p:txBody>
          <a:bodyPr>
            <a:noAutofit/>
          </a:bodyPr>
          <a:lstStyle/>
          <a:p>
            <a:r>
              <a:rPr lang="en-US">
                <a:solidFill>
                  <a:schemeClr val="bg1"/>
                </a:solidFill>
              </a:rPr>
              <a:t>Compilation of C Program without Optimization</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24419" y="595324"/>
            <a:ext cx="3552285" cy="4688486"/>
          </a:xfrm>
        </p:spPr>
        <p:txBody>
          <a:bodyPr vert="horz" lIns="91440" tIns="45720" rIns="91440" bIns="45720" rtlCol="0" anchor="t">
            <a:normAutofit/>
          </a:bodyPr>
          <a:lstStyle/>
          <a:p>
            <a:pPr marL="0" indent="0">
              <a:lnSpc>
                <a:spcPct val="110000"/>
              </a:lnSpc>
              <a:buNone/>
            </a:pPr>
            <a:r>
              <a:rPr lang="en-US" sz="1200">
                <a:solidFill>
                  <a:schemeClr val="bg1"/>
                </a:solidFill>
                <a:latin typeface="Arial" panose="020B0604020202020204" pitchFamily="34" charset="0"/>
                <a:cs typeface="Arial" panose="020B0604020202020204" pitchFamily="34" charset="0"/>
              </a:rPr>
              <a:t>Compiling a C program for the RISC-V processor without optimization involves several steps:</a:t>
            </a:r>
          </a:p>
          <a:p>
            <a:pPr marL="0" indent="0">
              <a:lnSpc>
                <a:spcPct val="110000"/>
              </a:lnSpc>
              <a:buNone/>
            </a:pPr>
            <a:r>
              <a:rPr lang="en-US" sz="1200">
                <a:solidFill>
                  <a:schemeClr val="bg1"/>
                </a:solidFill>
                <a:latin typeface="Arial" panose="020B0604020202020204" pitchFamily="34" charset="0"/>
                <a:cs typeface="Arial" panose="020B0604020202020204" pitchFamily="34" charset="0"/>
              </a:rPr>
              <a:t>-First the compiler reads the source code and generates an assembly file. </a:t>
            </a:r>
          </a:p>
          <a:p>
            <a:pPr marL="0" indent="0">
              <a:lnSpc>
                <a:spcPct val="110000"/>
              </a:lnSpc>
              <a:buNone/>
            </a:pPr>
            <a:r>
              <a:rPr lang="en-US" sz="1200">
                <a:solidFill>
                  <a:schemeClr val="bg1"/>
                </a:solidFill>
                <a:latin typeface="Arial" panose="020B0604020202020204" pitchFamily="34" charset="0"/>
                <a:cs typeface="Arial" panose="020B0604020202020204" pitchFamily="34" charset="0"/>
              </a:rPr>
              <a:t>-Next, the assembler converts the assembly file into machine code</a:t>
            </a:r>
          </a:p>
          <a:p>
            <a:pPr marL="0" indent="0">
              <a:lnSpc>
                <a:spcPct val="110000"/>
              </a:lnSpc>
              <a:buNone/>
            </a:pPr>
            <a:r>
              <a:rPr lang="en-US" sz="1200">
                <a:solidFill>
                  <a:schemeClr val="bg1"/>
                </a:solidFill>
                <a:latin typeface="Arial" panose="020B0604020202020204" pitchFamily="34" charset="0"/>
                <a:cs typeface="Arial" panose="020B0604020202020204" pitchFamily="34" charset="0"/>
              </a:rPr>
              <a:t>-Finally, the linker combines the machine code with any necessary libraries to create an executable file that can be run on the RISC-V processor.</a:t>
            </a:r>
          </a:p>
          <a:p>
            <a:pPr marL="0" indent="0">
              <a:lnSpc>
                <a:spcPct val="110000"/>
              </a:lnSpc>
              <a:buNone/>
            </a:pPr>
            <a:r>
              <a:rPr lang="en-US" sz="1200">
                <a:solidFill>
                  <a:schemeClr val="bg1"/>
                </a:solidFill>
                <a:latin typeface="Arial" panose="020B0604020202020204" pitchFamily="34" charset="0"/>
                <a:cs typeface="Arial" panose="020B0604020202020204" pitchFamily="34" charset="0"/>
              </a:rPr>
              <a:t>Potential issue: executable may not be as efficient as it could be.</a:t>
            </a:r>
          </a:p>
          <a:p>
            <a:pPr marL="0" indent="0">
              <a:lnSpc>
                <a:spcPct val="110000"/>
              </a:lnSpc>
              <a:buNone/>
            </a:pPr>
            <a:endParaRPr lang="en-US" sz="1200">
              <a:solidFill>
                <a:schemeClr val="bg1"/>
              </a:solidFill>
              <a:latin typeface="Arial" panose="020B0604020202020204" pitchFamily="34" charset="0"/>
              <a:cs typeface="Arial" panose="020B0604020202020204" pitchFamily="34" charset="0"/>
            </a:endParaRPr>
          </a:p>
          <a:p>
            <a:endParaRPr lang="en-US" sz="1200" b="1">
              <a:solidFill>
                <a:schemeClr val="bg1"/>
              </a:solidFill>
              <a:latin typeface="Arial" panose="020B0604020202020204" pitchFamily="34" charset="0"/>
              <a:cs typeface="Arial" panose="020B0604020202020204" pitchFamily="34" charset="0"/>
            </a:endParaRPr>
          </a:p>
          <a:p>
            <a:pPr marL="0" indent="0">
              <a:lnSpc>
                <a:spcPct val="110000"/>
              </a:lnSpc>
              <a:buNone/>
            </a:pPr>
            <a:endParaRPr lang="en-US" sz="12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80091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00238" y="2513993"/>
            <a:ext cx="4819739" cy="1478570"/>
          </a:xfrm>
        </p:spPr>
        <p:txBody>
          <a:bodyPr>
            <a:noAutofit/>
          </a:bodyPr>
          <a:lstStyle/>
          <a:p>
            <a:r>
              <a:rPr lang="en-US">
                <a:solidFill>
                  <a:schemeClr val="bg1"/>
                </a:solidFill>
              </a:rPr>
              <a:t>Benefits of RISC-V Processor</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8017085" y="1858963"/>
            <a:ext cx="3552285" cy="3400319"/>
          </a:xfrm>
        </p:spPr>
        <p:txBody>
          <a:bodyPr>
            <a:normAutofit/>
          </a:bodyPr>
          <a:lstStyle/>
          <a:p>
            <a:pPr>
              <a:lnSpc>
                <a:spcPct val="110000"/>
              </a:lnSpc>
            </a:pPr>
            <a:r>
              <a:rPr lang="en-US" sz="1200">
                <a:solidFill>
                  <a:schemeClr val="bg1"/>
                </a:solidFill>
                <a:latin typeface="Arial" panose="020B0604020202020204" pitchFamily="34" charset="0"/>
                <a:cs typeface="Arial" panose="020B0604020202020204" pitchFamily="34" charset="0"/>
              </a:rPr>
              <a:t>Open Source</a:t>
            </a:r>
          </a:p>
          <a:p>
            <a:pPr>
              <a:lnSpc>
                <a:spcPct val="110000"/>
              </a:lnSpc>
            </a:pPr>
            <a:r>
              <a:rPr lang="en-US" sz="1200">
                <a:solidFill>
                  <a:schemeClr val="bg1"/>
                </a:solidFill>
                <a:latin typeface="Arial" panose="020B0604020202020204" pitchFamily="34" charset="0"/>
                <a:cs typeface="Arial" panose="020B0604020202020204" pitchFamily="34" charset="0"/>
              </a:rPr>
              <a:t>Modular design</a:t>
            </a:r>
          </a:p>
          <a:p>
            <a:pPr>
              <a:lnSpc>
                <a:spcPct val="110000"/>
              </a:lnSpc>
            </a:pPr>
            <a:r>
              <a:rPr lang="en-US" sz="1200">
                <a:solidFill>
                  <a:schemeClr val="bg1"/>
                </a:solidFill>
                <a:latin typeface="Arial" panose="020B0604020202020204" pitchFamily="34" charset="0"/>
                <a:cs typeface="Arial" panose="020B0604020202020204" pitchFamily="34" charset="0"/>
              </a:rPr>
              <a:t>Simple and efficient</a:t>
            </a:r>
          </a:p>
          <a:p>
            <a:pPr>
              <a:lnSpc>
                <a:spcPct val="110000"/>
              </a:lnSpc>
            </a:pPr>
            <a:r>
              <a:rPr lang="en-US" sz="1200">
                <a:solidFill>
                  <a:schemeClr val="bg1"/>
                </a:solidFill>
                <a:latin typeface="Arial" panose="020B0604020202020204" pitchFamily="34" charset="0"/>
                <a:cs typeface="Arial" panose="020B0604020202020204" pitchFamily="34" charset="0"/>
              </a:rPr>
              <a:t>Lower Power consumption</a:t>
            </a:r>
          </a:p>
        </p:txBody>
      </p:sp>
    </p:spTree>
    <p:extLst>
      <p:ext uri="{BB962C8B-B14F-4D97-AF65-F5344CB8AC3E}">
        <p14:creationId xmlns:p14="http://schemas.microsoft.com/office/powerpoint/2010/main" val="1637963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00238" y="2513993"/>
            <a:ext cx="4819739" cy="1478570"/>
          </a:xfrm>
        </p:spPr>
        <p:txBody>
          <a:bodyPr>
            <a:noAutofit/>
          </a:bodyPr>
          <a:lstStyle/>
          <a:p>
            <a:r>
              <a:rPr lang="en-US">
                <a:solidFill>
                  <a:schemeClr val="bg1"/>
                </a:solidFill>
              </a:rPr>
              <a:t>Challenges of RISC-V Processor</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8017085" y="1858963"/>
            <a:ext cx="3552285" cy="3400319"/>
          </a:xfrm>
        </p:spPr>
        <p:txBody>
          <a:bodyPr vert="horz" lIns="91440" tIns="45720" rIns="91440" bIns="45720" rtlCol="0" anchor="t">
            <a:normAutofit/>
          </a:bodyPr>
          <a:lstStyle/>
          <a:p>
            <a:pPr>
              <a:lnSpc>
                <a:spcPct val="110000"/>
              </a:lnSpc>
            </a:pPr>
            <a:r>
              <a:rPr lang="en-US" sz="1200">
                <a:solidFill>
                  <a:schemeClr val="bg1"/>
                </a:solidFill>
                <a:latin typeface="Arial" panose="020B0604020202020204" pitchFamily="34" charset="0"/>
                <a:cs typeface="Arial" panose="020B0604020202020204" pitchFamily="34" charset="0"/>
              </a:rPr>
              <a:t>Lack of widespread adoption</a:t>
            </a:r>
          </a:p>
          <a:p>
            <a:pPr>
              <a:lnSpc>
                <a:spcPct val="110000"/>
              </a:lnSpc>
            </a:pPr>
            <a:r>
              <a:rPr lang="en-US" sz="1200">
                <a:solidFill>
                  <a:schemeClr val="bg1"/>
                </a:solidFill>
                <a:latin typeface="Arial"/>
                <a:cs typeface="Arial"/>
              </a:rPr>
              <a:t>Lack of standardization</a:t>
            </a:r>
            <a:endParaRPr lang="en-US" sz="12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4766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00238" y="2513993"/>
            <a:ext cx="4819739" cy="1478570"/>
          </a:xfrm>
        </p:spPr>
        <p:txBody>
          <a:bodyPr>
            <a:noAutofit/>
          </a:bodyPr>
          <a:lstStyle/>
          <a:p>
            <a:r>
              <a:rPr lang="en-US">
                <a:solidFill>
                  <a:schemeClr val="bg1"/>
                </a:solidFill>
              </a:rPr>
              <a:t>Future of RISC-V Processor</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8017085" y="1858963"/>
            <a:ext cx="3552285" cy="3400319"/>
          </a:xfrm>
        </p:spPr>
        <p:txBody>
          <a:bodyPr vert="horz" lIns="91440" tIns="45720" rIns="91440" bIns="45720" rtlCol="0" anchor="t">
            <a:normAutofit/>
          </a:bodyPr>
          <a:lstStyle/>
          <a:p>
            <a:r>
              <a:rPr lang="en-US" sz="1200">
                <a:solidFill>
                  <a:schemeClr val="bg1"/>
                </a:solidFill>
                <a:latin typeface="Arial"/>
                <a:cs typeface="Arial"/>
              </a:rPr>
              <a:t>I</a:t>
            </a:r>
            <a:r>
              <a:rPr lang="en-US" sz="1200">
                <a:solidFill>
                  <a:schemeClr val="bg1"/>
                </a:solidFill>
                <a:effectLst/>
                <a:latin typeface="Arial"/>
                <a:cs typeface="Arial"/>
              </a:rPr>
              <a:t>ts </a:t>
            </a:r>
            <a:r>
              <a:rPr lang="en-US" sz="1200">
                <a:solidFill>
                  <a:schemeClr val="bg1"/>
                </a:solidFill>
                <a:latin typeface="Arial"/>
                <a:cs typeface="Arial"/>
              </a:rPr>
              <a:t>open-source</a:t>
            </a:r>
            <a:r>
              <a:rPr lang="en-US" sz="1200">
                <a:solidFill>
                  <a:schemeClr val="bg1"/>
                </a:solidFill>
                <a:effectLst/>
                <a:latin typeface="Arial"/>
                <a:cs typeface="Arial"/>
              </a:rPr>
              <a:t> nature and growing community</a:t>
            </a:r>
          </a:p>
          <a:p>
            <a:r>
              <a:rPr lang="en-US" sz="1200">
                <a:solidFill>
                  <a:schemeClr val="bg1"/>
                </a:solidFill>
                <a:effectLst/>
                <a:latin typeface="Arial"/>
                <a:cs typeface="Arial"/>
              </a:rPr>
              <a:t>Its customizable architecture allows for flexibility and adaptability, making it ideal for a wide range of applications.</a:t>
            </a:r>
            <a:endParaRPr lang="en-US" sz="1200">
              <a:solidFill>
                <a:schemeClr val="bg1"/>
              </a:solidFill>
              <a:latin typeface="Arial"/>
              <a:cs typeface="Arial"/>
            </a:endParaRPr>
          </a:p>
          <a:p>
            <a:r>
              <a:rPr lang="en-US" sz="1200">
                <a:solidFill>
                  <a:schemeClr val="bg1"/>
                </a:solidFill>
                <a:effectLst/>
                <a:latin typeface="Arial" panose="020B0604020202020204" pitchFamily="34" charset="0"/>
                <a:cs typeface="Arial" panose="020B0604020202020204" pitchFamily="34" charset="0"/>
              </a:rPr>
              <a:t>Its low power consumption and high performance</a:t>
            </a:r>
          </a:p>
          <a:p>
            <a:r>
              <a:rPr lang="en-US" sz="1200">
                <a:solidFill>
                  <a:schemeClr val="bg1"/>
                </a:solidFill>
                <a:effectLst/>
                <a:latin typeface="Arial" panose="020B0604020202020204" pitchFamily="34" charset="0"/>
                <a:cs typeface="Arial" panose="020B0604020202020204" pitchFamily="34" charset="0"/>
              </a:rPr>
              <a:t>Additionally, as more companies adopt RISC-V processor, we can expect to see a decrease in licensing fees and an increase in innovation.</a:t>
            </a:r>
            <a:endParaRPr lang="en-US" sz="12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76106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00238" y="2513993"/>
            <a:ext cx="4819739" cy="1478570"/>
          </a:xfrm>
        </p:spPr>
        <p:txBody>
          <a:bodyPr>
            <a:noAutofit/>
          </a:bodyPr>
          <a:lstStyle/>
          <a:p>
            <a:r>
              <a:rPr lang="en-US">
                <a:solidFill>
                  <a:schemeClr val="bg1"/>
                </a:solidFill>
              </a:rPr>
              <a:t>Summary</a:t>
            </a:r>
            <a:endParaRPr lang="en-US"/>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8017085" y="1858963"/>
            <a:ext cx="3552285" cy="3400319"/>
          </a:xfrm>
        </p:spPr>
        <p:txBody>
          <a:bodyPr vert="horz" lIns="91440" tIns="45720" rIns="91440" bIns="45720" rtlCol="0" anchor="t">
            <a:normAutofit/>
          </a:bodyPr>
          <a:lstStyle/>
          <a:p>
            <a:r>
              <a:rPr lang="en-US" sz="1200">
                <a:solidFill>
                  <a:schemeClr val="bg1"/>
                </a:solidFill>
                <a:latin typeface="Arial"/>
                <a:cs typeface="Arial"/>
              </a:rPr>
              <a:t>History &amp; Vendors – Steve</a:t>
            </a:r>
            <a:endParaRPr lang="en-US">
              <a:solidFill>
                <a:schemeClr val="bg1"/>
              </a:solidFill>
            </a:endParaRPr>
          </a:p>
          <a:p>
            <a:r>
              <a:rPr lang="en-US" sz="1200">
                <a:solidFill>
                  <a:schemeClr val="bg1"/>
                </a:solidFill>
                <a:latin typeface="Arial"/>
                <a:cs typeface="Arial"/>
              </a:rPr>
              <a:t>CPU Architecture – Steve</a:t>
            </a:r>
          </a:p>
          <a:p>
            <a:r>
              <a:rPr lang="en-US" sz="1200">
                <a:solidFill>
                  <a:schemeClr val="bg1"/>
                </a:solidFill>
                <a:latin typeface="Arial"/>
                <a:cs typeface="Arial"/>
              </a:rPr>
              <a:t>CPU Memory Management – Mohamed</a:t>
            </a:r>
          </a:p>
          <a:p>
            <a:r>
              <a:rPr lang="en-US" sz="1200">
                <a:solidFill>
                  <a:schemeClr val="bg1"/>
                </a:solidFill>
                <a:latin typeface="Arial"/>
                <a:cs typeface="Arial"/>
              </a:rPr>
              <a:t>ISA Architecture – Touko</a:t>
            </a:r>
          </a:p>
          <a:p>
            <a:r>
              <a:rPr lang="en-US" sz="1200">
                <a:solidFill>
                  <a:schemeClr val="bg1"/>
                </a:solidFill>
                <a:latin typeface="Arial"/>
                <a:cs typeface="Arial"/>
              </a:rPr>
              <a:t>Sample Program – Touko</a:t>
            </a:r>
            <a:endParaRPr lang="en-US" sz="12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77367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9E5B-47BD-9D9B-088C-5AE0B51BB434}"/>
              </a:ext>
            </a:extLst>
          </p:cNvPr>
          <p:cNvSpPr>
            <a:spLocks noGrp="1"/>
          </p:cNvSpPr>
          <p:nvPr>
            <p:ph type="title"/>
          </p:nvPr>
        </p:nvSpPr>
        <p:spPr/>
        <p:txBody>
          <a:bodyPr/>
          <a:lstStyle/>
          <a:p>
            <a:pPr algn="ctr"/>
            <a:r>
              <a:rPr lang="en-US">
                <a:solidFill>
                  <a:schemeClr val="bg1"/>
                </a:solidFill>
              </a:rPr>
              <a:t>References</a:t>
            </a:r>
          </a:p>
        </p:txBody>
      </p:sp>
      <p:sp>
        <p:nvSpPr>
          <p:cNvPr id="3" name="Content Placeholder 2">
            <a:extLst>
              <a:ext uri="{FF2B5EF4-FFF2-40B4-BE49-F238E27FC236}">
                <a16:creationId xmlns:a16="http://schemas.microsoft.com/office/drawing/2014/main" id="{613FEC49-3D47-5731-BE62-587CC587E5B3}"/>
              </a:ext>
            </a:extLst>
          </p:cNvPr>
          <p:cNvSpPr>
            <a:spLocks noGrp="1"/>
          </p:cNvSpPr>
          <p:nvPr>
            <p:ph idx="1"/>
          </p:nvPr>
        </p:nvSpPr>
        <p:spPr/>
        <p:txBody>
          <a:bodyPr>
            <a:normAutofit fontScale="62500" lnSpcReduction="20000"/>
          </a:bodyPr>
          <a:lstStyle/>
          <a:p>
            <a:r>
              <a:rPr lang="en-US">
                <a:solidFill>
                  <a:schemeClr val="bg1"/>
                </a:solidFill>
                <a:effectLst/>
              </a:rPr>
              <a:t>1. Waterman, A., Lee, Y., Patterson, D., </a:t>
            </a:r>
            <a:r>
              <a:rPr lang="en-US" err="1">
                <a:solidFill>
                  <a:schemeClr val="bg1"/>
                </a:solidFill>
                <a:effectLst/>
              </a:rPr>
              <a:t>Asanovic</a:t>
            </a:r>
            <a:r>
              <a:rPr lang="en-US">
                <a:solidFill>
                  <a:schemeClr val="bg1"/>
                </a:solidFill>
                <a:effectLst/>
              </a:rPr>
              <a:t>, K., &amp; Fox, A. (2017). The RISC-V Instruction Set Manual Volume I: User-Level ISA Version 2.2. Retrieved from https://riscv.org/specifications/</a:t>
            </a:r>
            <a:endParaRPr lang="en-US">
              <a:solidFill>
                <a:schemeClr val="bg1"/>
              </a:solidFill>
            </a:endParaRPr>
          </a:p>
          <a:p>
            <a:r>
              <a:rPr lang="en-US">
                <a:solidFill>
                  <a:schemeClr val="bg1"/>
                </a:solidFill>
                <a:effectLst/>
              </a:rPr>
              <a:t>2. RISC-V Foundation. (2021). About the RISC-V Foundation. Retrieved from https://riscv.org/about/</a:t>
            </a:r>
            <a:endParaRPr lang="en-US">
              <a:solidFill>
                <a:schemeClr val="bg1"/>
              </a:solidFill>
            </a:endParaRPr>
          </a:p>
          <a:p>
            <a:r>
              <a:rPr lang="en-US">
                <a:solidFill>
                  <a:schemeClr val="bg1"/>
                </a:solidFill>
                <a:effectLst/>
              </a:rPr>
              <a:t>3. Shafique, M., Henkel, J., &amp; Parameswaran, S. (2018). RISC-V Based Processor for IoT Applications: Opportunities and Challenges. In Internet of Things From Hype to Reality (pp. 45-60). Springer, Cham.</a:t>
            </a:r>
            <a:endParaRPr lang="en-US">
              <a:solidFill>
                <a:schemeClr val="bg1"/>
              </a:solidFill>
            </a:endParaRPr>
          </a:p>
          <a:p>
            <a:r>
              <a:rPr lang="en-US">
                <a:solidFill>
                  <a:schemeClr val="bg1"/>
                </a:solidFill>
                <a:effectLst/>
              </a:rPr>
              <a:t>4. Singh, S., Garg, V., &amp; Sharma, S. (2021). An Overview of RISC-V Architecture and Its Advantages. International Journal of Computer Sciences and Engineering, 9(3), 141-147.</a:t>
            </a:r>
            <a:endParaRPr lang="en-US">
              <a:solidFill>
                <a:schemeClr val="bg1"/>
              </a:solidFill>
            </a:endParaRPr>
          </a:p>
          <a:p>
            <a:r>
              <a:rPr lang="en-US">
                <a:solidFill>
                  <a:schemeClr val="bg1"/>
                </a:solidFill>
                <a:effectLst/>
              </a:rPr>
              <a:t>5. Kim, J., &amp; Lee, J. (2019). Design of a RISC-V Processor for Edge Computing. IEEE Access, 7, 123206-123214.</a:t>
            </a:r>
            <a:endParaRPr lang="en-US">
              <a:solidFill>
                <a:schemeClr val="bg1"/>
              </a:solidFill>
            </a:endParaRPr>
          </a:p>
          <a:p>
            <a:r>
              <a:rPr lang="en-US">
                <a:solidFill>
                  <a:schemeClr val="bg1"/>
                </a:solidFill>
                <a:effectLst/>
              </a:rPr>
              <a:t>6. Li, P., Liu, X., &amp; Wang, L. (2018). RISC-V Based Machine Learning Accelerator Design. In 2018 IEEE International Conference on Computational Science and Engineering (CSE) (pp. 1210-1213). IEEE.</a:t>
            </a:r>
            <a:endParaRPr lang="en-US">
              <a:solidFill>
                <a:schemeClr val="bg1"/>
              </a:solidFill>
            </a:endParaRPr>
          </a:p>
          <a:p>
            <a:endParaRPr lang="en-US"/>
          </a:p>
        </p:txBody>
      </p:sp>
    </p:spTree>
    <p:extLst>
      <p:ext uri="{BB962C8B-B14F-4D97-AF65-F5344CB8AC3E}">
        <p14:creationId xmlns:p14="http://schemas.microsoft.com/office/powerpoint/2010/main" val="281618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FE2D22C-409B-48AF-B24F-7988A8F7F8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DD09BD-66C7-A88A-AE9F-5777A4BC10E5}"/>
              </a:ext>
            </a:extLst>
          </p:cNvPr>
          <p:cNvSpPr>
            <a:spLocks noGrp="1"/>
          </p:cNvSpPr>
          <p:nvPr>
            <p:ph type="title"/>
          </p:nvPr>
        </p:nvSpPr>
        <p:spPr>
          <a:xfrm>
            <a:off x="5764783" y="349664"/>
            <a:ext cx="5845571" cy="1638377"/>
          </a:xfrm>
        </p:spPr>
        <p:txBody>
          <a:bodyPr vert="horz" lIns="91440" tIns="45720" rIns="91440" bIns="45720" rtlCol="0" anchor="b">
            <a:normAutofit/>
          </a:bodyPr>
          <a:lstStyle/>
          <a:p>
            <a:r>
              <a:rPr lang="en-US" sz="5500" b="1">
                <a:solidFill>
                  <a:srgbClr val="0A3799"/>
                </a:solidFill>
              </a:rPr>
              <a:t>The RISC Concept</a:t>
            </a:r>
            <a:endParaRPr lang="en-US" sz="5500" b="1">
              <a:solidFill>
                <a:srgbClr val="0A3799"/>
              </a:solidFill>
              <a:ea typeface="Calibri Light"/>
              <a:cs typeface="Calibri Light"/>
            </a:endParaRPr>
          </a:p>
        </p:txBody>
      </p:sp>
      <p:sp>
        <p:nvSpPr>
          <p:cNvPr id="37" name="Rectangle 36">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8" descr="A person smiling at the camera&#10;&#10;Description automatically generated">
            <a:extLst>
              <a:ext uri="{FF2B5EF4-FFF2-40B4-BE49-F238E27FC236}">
                <a16:creationId xmlns:a16="http://schemas.microsoft.com/office/drawing/2014/main" id="{5149D052-2E0F-866F-40B1-6A1B276E34BB}"/>
              </a:ext>
            </a:extLst>
          </p:cNvPr>
          <p:cNvPicPr>
            <a:picLocks noGrp="1" noChangeAspect="1"/>
          </p:cNvPicPr>
          <p:nvPr>
            <p:ph sz="half" idx="1"/>
          </p:nvPr>
        </p:nvPicPr>
        <p:blipFill rotWithShape="1">
          <a:blip r:embed="rId2"/>
          <a:srcRect l="25275" r="30022" b="-2"/>
          <a:stretch/>
        </p:blipFill>
        <p:spPr>
          <a:xfrm>
            <a:off x="535110" y="627954"/>
            <a:ext cx="4235516" cy="5353373"/>
          </a:xfrm>
          <a:prstGeom prst="rect">
            <a:avLst/>
          </a:prstGeom>
        </p:spPr>
      </p:pic>
      <p:sp>
        <p:nvSpPr>
          <p:cNvPr id="5" name="Content Placeholder 4">
            <a:extLst>
              <a:ext uri="{FF2B5EF4-FFF2-40B4-BE49-F238E27FC236}">
                <a16:creationId xmlns:a16="http://schemas.microsoft.com/office/drawing/2014/main" id="{1CC458EE-4982-7158-ECA1-ED446C16CBA4}"/>
              </a:ext>
            </a:extLst>
          </p:cNvPr>
          <p:cNvSpPr>
            <a:spLocks noGrp="1"/>
          </p:cNvSpPr>
          <p:nvPr>
            <p:ph sz="half" idx="2"/>
          </p:nvPr>
        </p:nvSpPr>
        <p:spPr>
          <a:xfrm>
            <a:off x="5766262" y="2577509"/>
            <a:ext cx="5837750" cy="3023702"/>
          </a:xfrm>
        </p:spPr>
        <p:txBody>
          <a:bodyPr vert="horz" lIns="91440" tIns="45720" rIns="91440" bIns="45720" rtlCol="0" anchor="ctr">
            <a:noAutofit/>
          </a:bodyPr>
          <a:lstStyle/>
          <a:p>
            <a:r>
              <a:rPr lang="en-US" sz="2400"/>
              <a:t>Reduced Instruction Set Computer</a:t>
            </a:r>
            <a:endParaRPr lang="en-US" sz="2400">
              <a:ea typeface="Calibri"/>
              <a:cs typeface="Calibri"/>
            </a:endParaRPr>
          </a:p>
          <a:p>
            <a:r>
              <a:rPr lang="en-US" sz="2400"/>
              <a:t>Developed from discovery most processor instructions are unused by most programs</a:t>
            </a:r>
            <a:endParaRPr lang="en-US" sz="2400">
              <a:ea typeface="Calibri"/>
              <a:cs typeface="Calibri"/>
            </a:endParaRPr>
          </a:p>
          <a:p>
            <a:r>
              <a:rPr lang="en-US" sz="2400">
                <a:solidFill>
                  <a:srgbClr val="000000"/>
                </a:solidFill>
                <a:latin typeface="Calibri"/>
                <a:ea typeface="Calibri"/>
                <a:cs typeface="Calibri"/>
              </a:rPr>
              <a:t>Main idea is don't add complexity unless it pays for itself by how frequently you use it</a:t>
            </a:r>
          </a:p>
          <a:p>
            <a:r>
              <a:rPr lang="en-US" sz="2400"/>
              <a:t>Research led by John Cocke and team at IBM in late 1970s, with IBM 801 the first computer prototype</a:t>
            </a:r>
            <a:endParaRPr lang="en-US" sz="2400">
              <a:ea typeface="Calibri"/>
              <a:cs typeface="Calibri"/>
            </a:endParaRPr>
          </a:p>
        </p:txBody>
      </p:sp>
    </p:spTree>
    <p:extLst>
      <p:ext uri="{BB962C8B-B14F-4D97-AF65-F5344CB8AC3E}">
        <p14:creationId xmlns:p14="http://schemas.microsoft.com/office/powerpoint/2010/main" val="1768889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9F2A1BD-65D8-49E1-451A-5E9ACB5EA331}"/>
              </a:ext>
            </a:extLst>
          </p:cNvPr>
          <p:cNvSpPr>
            <a:spLocks noGrp="1"/>
          </p:cNvSpPr>
          <p:nvPr>
            <p:ph type="title"/>
          </p:nvPr>
        </p:nvSpPr>
        <p:spPr>
          <a:xfrm>
            <a:off x="838201" y="643467"/>
            <a:ext cx="4406110" cy="1800526"/>
          </a:xfrm>
        </p:spPr>
        <p:txBody>
          <a:bodyPr vert="horz" lIns="91440" tIns="45720" rIns="91440" bIns="45720" rtlCol="0" anchor="ctr">
            <a:normAutofit/>
          </a:bodyPr>
          <a:lstStyle/>
          <a:p>
            <a:r>
              <a:rPr lang="en-US" sz="5500" b="1" kern="1200">
                <a:solidFill>
                  <a:srgbClr val="0A3799"/>
                </a:solidFill>
                <a:latin typeface="+mj-lt"/>
                <a:ea typeface="+mj-ea"/>
                <a:cs typeface="+mj-cs"/>
              </a:rPr>
              <a:t>RISC Essentials</a:t>
            </a:r>
            <a:endParaRPr lang="en-US" sz="5500" b="1" kern="1200">
              <a:solidFill>
                <a:srgbClr val="0A3799"/>
              </a:solidFill>
              <a:latin typeface="+mj-lt"/>
              <a:cs typeface="Calibri Light"/>
            </a:endParaRPr>
          </a:p>
        </p:txBody>
      </p:sp>
      <p:sp>
        <p:nvSpPr>
          <p:cNvPr id="17" name="Content Placeholder 16">
            <a:extLst>
              <a:ext uri="{FF2B5EF4-FFF2-40B4-BE49-F238E27FC236}">
                <a16:creationId xmlns:a16="http://schemas.microsoft.com/office/drawing/2014/main" id="{AC2C80DB-8430-9A6E-28AA-5C9CAAB99174}"/>
              </a:ext>
            </a:extLst>
          </p:cNvPr>
          <p:cNvSpPr>
            <a:spLocks noGrp="1"/>
          </p:cNvSpPr>
          <p:nvPr>
            <p:ph sz="half" idx="1"/>
          </p:nvPr>
        </p:nvSpPr>
        <p:spPr>
          <a:xfrm>
            <a:off x="838201" y="2522739"/>
            <a:ext cx="5398150" cy="3553581"/>
          </a:xfrm>
        </p:spPr>
        <p:txBody>
          <a:bodyPr vert="horz" lIns="91440" tIns="45720" rIns="91440" bIns="45720" rtlCol="0" anchor="t">
            <a:noAutofit/>
          </a:bodyPr>
          <a:lstStyle/>
          <a:p>
            <a:r>
              <a:rPr lang="en-US" sz="2400"/>
              <a:t>CISC implementations of complex operations tend to be slower than a sequence of simpler operations doing the same thing​</a:t>
            </a:r>
            <a:endParaRPr lang="en-US" sz="2400">
              <a:cs typeface="Calibri"/>
            </a:endParaRPr>
          </a:p>
          <a:p>
            <a:pPr lvl="0"/>
            <a:r>
              <a:rPr lang="en-US" sz="2400"/>
              <a:t>Separate program instruction used to do individual loading, evaluating, and storing operations​</a:t>
            </a:r>
            <a:endParaRPr lang="en-US" sz="2400">
              <a:cs typeface="Calibri"/>
            </a:endParaRPr>
          </a:p>
          <a:p>
            <a:r>
              <a:rPr lang="en-US" sz="2400"/>
              <a:t>Larger number of program instructions but smaller number of clock cycles per instruction​</a:t>
            </a:r>
            <a:endParaRPr lang="en-US" sz="2400">
              <a:cs typeface="Calibri"/>
            </a:endParaRPr>
          </a:p>
        </p:txBody>
      </p:sp>
      <p:pic>
        <p:nvPicPr>
          <p:cNvPr id="47" name="Picture 47" descr="A white rectangular sign with black text&#10;&#10;Description automatically generated">
            <a:extLst>
              <a:ext uri="{FF2B5EF4-FFF2-40B4-BE49-F238E27FC236}">
                <a16:creationId xmlns:a16="http://schemas.microsoft.com/office/drawing/2014/main" id="{10EEC1B4-9AB5-F8B5-D1C0-010027AA5C08}"/>
              </a:ext>
            </a:extLst>
          </p:cNvPr>
          <p:cNvPicPr>
            <a:picLocks noGrp="1" noChangeAspect="1"/>
          </p:cNvPicPr>
          <p:nvPr>
            <p:ph sz="half" idx="2"/>
          </p:nvPr>
        </p:nvPicPr>
        <p:blipFill>
          <a:blip r:embed="rId2"/>
          <a:stretch>
            <a:fillRect/>
          </a:stretch>
        </p:blipFill>
        <p:spPr>
          <a:xfrm>
            <a:off x="6871712" y="643234"/>
            <a:ext cx="4606095" cy="5599876"/>
          </a:xfrm>
          <a:prstGeom prst="rect">
            <a:avLst/>
          </a:prstGeom>
        </p:spPr>
      </p:pic>
    </p:spTree>
    <p:extLst>
      <p:ext uri="{BB962C8B-B14F-4D97-AF65-F5344CB8AC3E}">
        <p14:creationId xmlns:p14="http://schemas.microsoft.com/office/powerpoint/2010/main" val="4067095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A diagram of a computer hardware system&#10;&#10;Description automatically generated">
            <a:extLst>
              <a:ext uri="{FF2B5EF4-FFF2-40B4-BE49-F238E27FC236}">
                <a16:creationId xmlns:a16="http://schemas.microsoft.com/office/drawing/2014/main" id="{38388B54-7434-FBDB-194D-0A817790BECE}"/>
              </a:ext>
            </a:extLst>
          </p:cNvPr>
          <p:cNvPicPr>
            <a:picLocks noGrp="1" noChangeAspect="1"/>
          </p:cNvPicPr>
          <p:nvPr>
            <p:ph sz="half" idx="2"/>
          </p:nvPr>
        </p:nvPicPr>
        <p:blipFill>
          <a:blip r:embed="rId2"/>
          <a:stretch>
            <a:fillRect/>
          </a:stretch>
        </p:blipFill>
        <p:spPr>
          <a:xfrm>
            <a:off x="6176709" y="1117585"/>
            <a:ext cx="5698286" cy="4719907"/>
          </a:xfrm>
        </p:spPr>
      </p:pic>
      <p:pic>
        <p:nvPicPr>
          <p:cNvPr id="10" name="Picture 10" descr="A diagram of a computer system&#10;&#10;Description automatically generated">
            <a:extLst>
              <a:ext uri="{FF2B5EF4-FFF2-40B4-BE49-F238E27FC236}">
                <a16:creationId xmlns:a16="http://schemas.microsoft.com/office/drawing/2014/main" id="{6869D191-9836-02EC-A850-3A47CF149F8F}"/>
              </a:ext>
            </a:extLst>
          </p:cNvPr>
          <p:cNvPicPr>
            <a:picLocks noGrp="1" noChangeAspect="1"/>
          </p:cNvPicPr>
          <p:nvPr>
            <p:ph sz="quarter" idx="4"/>
          </p:nvPr>
        </p:nvPicPr>
        <p:blipFill>
          <a:blip r:embed="rId3"/>
          <a:stretch>
            <a:fillRect/>
          </a:stretch>
        </p:blipFill>
        <p:spPr>
          <a:xfrm>
            <a:off x="234351" y="1184742"/>
            <a:ext cx="6103339" cy="4125518"/>
          </a:xfrm>
        </p:spPr>
      </p:pic>
    </p:spTree>
    <p:extLst>
      <p:ext uri="{BB962C8B-B14F-4D97-AF65-F5344CB8AC3E}">
        <p14:creationId xmlns:p14="http://schemas.microsoft.com/office/powerpoint/2010/main" val="971474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1F6BF70-C7D1-4AF9-8DB4-BEEB8A9C35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AB63DD-BCCF-B240-83E7-F8A94E5B19FB}"/>
              </a:ext>
            </a:extLst>
          </p:cNvPr>
          <p:cNvSpPr>
            <a:spLocks noGrp="1"/>
          </p:cNvSpPr>
          <p:nvPr>
            <p:ph type="title"/>
          </p:nvPr>
        </p:nvSpPr>
        <p:spPr>
          <a:xfrm>
            <a:off x="645065" y="1097280"/>
            <a:ext cx="4040721" cy="4666207"/>
          </a:xfrm>
        </p:spPr>
        <p:txBody>
          <a:bodyPr anchor="ctr">
            <a:normAutofit/>
          </a:bodyPr>
          <a:lstStyle/>
          <a:p>
            <a:r>
              <a:rPr lang="en-US" sz="6000" b="1">
                <a:solidFill>
                  <a:srgbClr val="0A3799"/>
                </a:solidFill>
                <a:ea typeface="Calibri Light"/>
                <a:cs typeface="Calibri Light"/>
              </a:rPr>
              <a:t>CISC vs RISC Summary</a:t>
            </a:r>
          </a:p>
        </p:txBody>
      </p:sp>
      <p:grpSp>
        <p:nvGrpSpPr>
          <p:cNvPr id="22" name="Group 21">
            <a:extLst>
              <a:ext uri="{FF2B5EF4-FFF2-40B4-BE49-F238E27FC236}">
                <a16:creationId xmlns:a16="http://schemas.microsoft.com/office/drawing/2014/main" id="{0C66A8B6-1F6E-4FCC-93B9-B9986B6FD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576" y="5945955"/>
            <a:ext cx="12109423" cy="525780"/>
            <a:chOff x="82576" y="5945955"/>
            <a:chExt cx="12109423" cy="525780"/>
          </a:xfrm>
        </p:grpSpPr>
        <p:sp>
          <p:nvSpPr>
            <p:cNvPr id="23" name="Rectangle 22">
              <a:extLst>
                <a:ext uri="{FF2B5EF4-FFF2-40B4-BE49-F238E27FC236}">
                  <a16:creationId xmlns:a16="http://schemas.microsoft.com/office/drawing/2014/main" id="{CAF7C4FD-65AD-4BBE-886A-D2E923F94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36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A8278B-6DF7-481F-B1FA-FFE7D6C3C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C44521EB-44D4-8E34-7F75-DAB02A2FCC1E}"/>
              </a:ext>
            </a:extLst>
          </p:cNvPr>
          <p:cNvGraphicFramePr>
            <a:graphicFrameLocks noGrp="1"/>
          </p:cNvGraphicFramePr>
          <p:nvPr>
            <p:ph idx="1"/>
            <p:extLst>
              <p:ext uri="{D42A27DB-BD31-4B8C-83A1-F6EECF244321}">
                <p14:modId xmlns:p14="http://schemas.microsoft.com/office/powerpoint/2010/main" val="2415110725"/>
              </p:ext>
            </p:extLst>
          </p:nvPr>
        </p:nvGraphicFramePr>
        <p:xfrm>
          <a:off x="5431536" y="1304944"/>
          <a:ext cx="5918184" cy="4397742"/>
        </p:xfrm>
        <a:graphic>
          <a:graphicData uri="http://schemas.openxmlformats.org/drawingml/2006/table">
            <a:tbl>
              <a:tblPr firstRow="1" bandRow="1">
                <a:tableStyleId>{5C22544A-7EE6-4342-B048-85BDC9FD1C3A}</a:tableStyleId>
              </a:tblPr>
              <a:tblGrid>
                <a:gridCol w="2911035">
                  <a:extLst>
                    <a:ext uri="{9D8B030D-6E8A-4147-A177-3AD203B41FA5}">
                      <a16:colId xmlns:a16="http://schemas.microsoft.com/office/drawing/2014/main" val="2824115956"/>
                    </a:ext>
                  </a:extLst>
                </a:gridCol>
                <a:gridCol w="3007149">
                  <a:extLst>
                    <a:ext uri="{9D8B030D-6E8A-4147-A177-3AD203B41FA5}">
                      <a16:colId xmlns:a16="http://schemas.microsoft.com/office/drawing/2014/main" val="2699605590"/>
                    </a:ext>
                  </a:extLst>
                </a:gridCol>
              </a:tblGrid>
              <a:tr h="732957">
                <a:tc>
                  <a:txBody>
                    <a:bodyPr/>
                    <a:lstStyle/>
                    <a:p>
                      <a:pPr lvl="0">
                        <a:buNone/>
                      </a:pPr>
                      <a:r>
                        <a:rPr lang="en-US" sz="2000" b="1" i="0" u="none" strike="noStrike" baseline="0" noProof="0">
                          <a:solidFill>
                            <a:srgbClr val="FFFFFF"/>
                          </a:solidFill>
                          <a:latin typeface="Calibri"/>
                        </a:rPr>
                        <a:t>Complex Instruction </a:t>
                      </a:r>
                      <a:endParaRPr lang="en-US" sz="2000"/>
                    </a:p>
                    <a:p>
                      <a:pPr lvl="0">
                        <a:buNone/>
                      </a:pPr>
                      <a:r>
                        <a:rPr lang="en-US" sz="2000" b="1" i="0" u="none" strike="noStrike" baseline="0" noProof="0">
                          <a:solidFill>
                            <a:srgbClr val="FFFFFF"/>
                          </a:solidFill>
                          <a:latin typeface="Calibri"/>
                        </a:rPr>
                        <a:t>Set Computer </a:t>
                      </a:r>
                      <a:endParaRPr lang="en-US" sz="2000"/>
                    </a:p>
                  </a:txBody>
                  <a:tcPr marL="77974" marR="77974" marT="38987" marB="38987"/>
                </a:tc>
                <a:tc>
                  <a:txBody>
                    <a:bodyPr/>
                    <a:lstStyle/>
                    <a:p>
                      <a:pPr lvl="0">
                        <a:buNone/>
                      </a:pPr>
                      <a:r>
                        <a:rPr lang="en-US" sz="2000" b="1" i="0" u="none" strike="noStrike" baseline="0" noProof="0">
                          <a:solidFill>
                            <a:srgbClr val="FFFFFF"/>
                          </a:solidFill>
                          <a:latin typeface="Calibri"/>
                        </a:rPr>
                        <a:t>Reduced Instruction </a:t>
                      </a:r>
                      <a:endParaRPr lang="en-US" sz="2000"/>
                    </a:p>
                    <a:p>
                      <a:pPr lvl="0">
                        <a:buNone/>
                      </a:pPr>
                      <a:r>
                        <a:rPr lang="en-US" sz="2000" b="1" i="0" u="none" strike="noStrike" baseline="0" noProof="0">
                          <a:solidFill>
                            <a:srgbClr val="FFFFFF"/>
                          </a:solidFill>
                          <a:latin typeface="Calibri"/>
                        </a:rPr>
                        <a:t>Set Computer </a:t>
                      </a:r>
                      <a:endParaRPr lang="en-US" sz="2000"/>
                    </a:p>
                  </a:txBody>
                  <a:tcPr marL="77974" marR="77974" marT="38987" marB="38987"/>
                </a:tc>
                <a:extLst>
                  <a:ext uri="{0D108BD9-81ED-4DB2-BD59-A6C34878D82A}">
                    <a16:rowId xmlns:a16="http://schemas.microsoft.com/office/drawing/2014/main" val="2499356514"/>
                  </a:ext>
                </a:extLst>
              </a:tr>
              <a:tr h="732957">
                <a:tc>
                  <a:txBody>
                    <a:bodyPr/>
                    <a:lstStyle/>
                    <a:p>
                      <a:pPr marL="0" lvl="0" indent="0" algn="l">
                        <a:lnSpc>
                          <a:spcPct val="100000"/>
                        </a:lnSpc>
                        <a:buNone/>
                      </a:pPr>
                      <a:r>
                        <a:rPr lang="en-US" sz="2000" b="0" i="0" u="none" strike="noStrike" baseline="0" noProof="0">
                          <a:solidFill>
                            <a:srgbClr val="000000"/>
                          </a:solidFill>
                          <a:latin typeface="Calibri"/>
                        </a:rPr>
                        <a:t>Emphasis on hardware and heavy use of stack </a:t>
                      </a:r>
                      <a:endParaRPr lang="en-US" sz="2000"/>
                    </a:p>
                  </a:txBody>
                  <a:tcPr marL="77974" marR="77974" marT="38987" marB="38987"/>
                </a:tc>
                <a:tc>
                  <a:txBody>
                    <a:bodyPr/>
                    <a:lstStyle/>
                    <a:p>
                      <a:pPr lvl="0" algn="l">
                        <a:lnSpc>
                          <a:spcPct val="100000"/>
                        </a:lnSpc>
                        <a:spcBef>
                          <a:spcPts val="0"/>
                        </a:spcBef>
                        <a:spcAft>
                          <a:spcPts val="0"/>
                        </a:spcAft>
                        <a:buNone/>
                      </a:pPr>
                      <a:r>
                        <a:rPr lang="en-US" sz="2000" b="0" i="0" u="none" strike="noStrike" noProof="0">
                          <a:latin typeface="Calibri"/>
                        </a:rPr>
                        <a:t>Emphasis on software and heavy use of registers </a:t>
                      </a:r>
                      <a:endParaRPr lang="en-US" sz="2000"/>
                    </a:p>
                  </a:txBody>
                  <a:tcPr marL="77974" marR="77974" marT="38987" marB="38987"/>
                </a:tc>
                <a:extLst>
                  <a:ext uri="{0D108BD9-81ED-4DB2-BD59-A6C34878D82A}">
                    <a16:rowId xmlns:a16="http://schemas.microsoft.com/office/drawing/2014/main" val="200460265"/>
                  </a:ext>
                </a:extLst>
              </a:tr>
              <a:tr h="732957">
                <a:tc>
                  <a:txBody>
                    <a:bodyPr/>
                    <a:lstStyle/>
                    <a:p>
                      <a:pPr lvl="0" algn="l">
                        <a:lnSpc>
                          <a:spcPct val="100000"/>
                        </a:lnSpc>
                        <a:spcBef>
                          <a:spcPts val="0"/>
                        </a:spcBef>
                        <a:spcAft>
                          <a:spcPts val="0"/>
                        </a:spcAft>
                        <a:buNone/>
                      </a:pPr>
                      <a:r>
                        <a:rPr lang="en-US" sz="2000" b="0" i="0" u="none" strike="noStrike" noProof="0">
                          <a:solidFill>
                            <a:srgbClr val="000000"/>
                          </a:solidFill>
                          <a:latin typeface="Calibri"/>
                        </a:rPr>
                        <a:t>Large number of instructions </a:t>
                      </a:r>
                    </a:p>
                  </a:txBody>
                  <a:tcPr marL="77974" marR="77974" marT="38987" marB="38987"/>
                </a:tc>
                <a:tc>
                  <a:txBody>
                    <a:bodyPr/>
                    <a:lstStyle/>
                    <a:p>
                      <a:pPr lvl="0">
                        <a:buNone/>
                      </a:pPr>
                      <a:r>
                        <a:rPr lang="en-US" sz="2000" b="0" i="0" u="none" strike="noStrike" noProof="0">
                          <a:solidFill>
                            <a:srgbClr val="000000"/>
                          </a:solidFill>
                          <a:latin typeface="Calibri"/>
                        </a:rPr>
                        <a:t>Small number of instructions</a:t>
                      </a:r>
                      <a:endParaRPr lang="en-US" sz="2000"/>
                    </a:p>
                  </a:txBody>
                  <a:tcPr marL="77974" marR="77974" marT="38987" marB="38987"/>
                </a:tc>
                <a:extLst>
                  <a:ext uri="{0D108BD9-81ED-4DB2-BD59-A6C34878D82A}">
                    <a16:rowId xmlns:a16="http://schemas.microsoft.com/office/drawing/2014/main" val="2882627527"/>
                  </a:ext>
                </a:extLst>
              </a:tr>
              <a:tr h="732957">
                <a:tc>
                  <a:txBody>
                    <a:bodyPr/>
                    <a:lstStyle/>
                    <a:p>
                      <a:pPr lvl="0">
                        <a:buNone/>
                      </a:pPr>
                      <a:r>
                        <a:rPr lang="en-US" sz="2000" b="0" i="0" u="none" strike="noStrike" baseline="0" noProof="0">
                          <a:solidFill>
                            <a:srgbClr val="000000"/>
                          </a:solidFill>
                          <a:latin typeface="Calibri"/>
                        </a:rPr>
                        <a:t>Complex, variable-length instructions</a:t>
                      </a:r>
                      <a:endParaRPr lang="en-US" sz="2000"/>
                    </a:p>
                  </a:txBody>
                  <a:tcPr marL="77974" marR="77974" marT="38987" marB="38987"/>
                </a:tc>
                <a:tc>
                  <a:txBody>
                    <a:bodyPr/>
                    <a:lstStyle/>
                    <a:p>
                      <a:pPr lvl="0">
                        <a:buNone/>
                      </a:pPr>
                      <a:r>
                        <a:rPr lang="en-US" sz="2000" b="0" i="0" u="none" strike="noStrike" noProof="0">
                          <a:solidFill>
                            <a:srgbClr val="000000"/>
                          </a:solidFill>
                          <a:latin typeface="Calibri"/>
                        </a:rPr>
                        <a:t>Simple, fixed-length instructions</a:t>
                      </a:r>
                      <a:endParaRPr lang="en-US" sz="2000"/>
                    </a:p>
                  </a:txBody>
                  <a:tcPr marL="77974" marR="77974" marT="38987" marB="38987"/>
                </a:tc>
                <a:extLst>
                  <a:ext uri="{0D108BD9-81ED-4DB2-BD59-A6C34878D82A}">
                    <a16:rowId xmlns:a16="http://schemas.microsoft.com/office/drawing/2014/main" val="1008575772"/>
                  </a:ext>
                </a:extLst>
              </a:tr>
              <a:tr h="732957">
                <a:tc>
                  <a:txBody>
                    <a:bodyPr/>
                    <a:lstStyle/>
                    <a:p>
                      <a:pPr lvl="0" algn="l">
                        <a:lnSpc>
                          <a:spcPct val="100000"/>
                        </a:lnSpc>
                        <a:spcBef>
                          <a:spcPts val="0"/>
                        </a:spcBef>
                        <a:spcAft>
                          <a:spcPts val="0"/>
                        </a:spcAft>
                        <a:buNone/>
                      </a:pPr>
                      <a:r>
                        <a:rPr lang="en-US" sz="2000" b="0" i="0" u="none" strike="noStrike" noProof="0">
                          <a:solidFill>
                            <a:srgbClr val="000000"/>
                          </a:solidFill>
                          <a:latin typeface="Calibri"/>
                        </a:rPr>
                        <a:t>Instructions can take several clock cycles </a:t>
                      </a:r>
                    </a:p>
                  </a:txBody>
                  <a:tcPr marL="77974" marR="77974" marT="38987" marB="38987"/>
                </a:tc>
                <a:tc>
                  <a:txBody>
                    <a:bodyPr/>
                    <a:lstStyle/>
                    <a:p>
                      <a:pPr lvl="0">
                        <a:buNone/>
                      </a:pPr>
                      <a:r>
                        <a:rPr lang="en-US" sz="2000" b="0" i="0" u="none" strike="noStrike" noProof="0">
                          <a:solidFill>
                            <a:srgbClr val="000000"/>
                          </a:solidFill>
                          <a:latin typeface="Calibri"/>
                        </a:rPr>
                        <a:t>Instructions all take single clock cycle</a:t>
                      </a:r>
                      <a:endParaRPr lang="en-US" sz="2000"/>
                    </a:p>
                  </a:txBody>
                  <a:tcPr marL="77974" marR="77974" marT="38987" marB="38987"/>
                </a:tc>
                <a:extLst>
                  <a:ext uri="{0D108BD9-81ED-4DB2-BD59-A6C34878D82A}">
                    <a16:rowId xmlns:a16="http://schemas.microsoft.com/office/drawing/2014/main" val="1448593587"/>
                  </a:ext>
                </a:extLst>
              </a:tr>
              <a:tr h="732957">
                <a:tc>
                  <a:txBody>
                    <a:bodyPr/>
                    <a:lstStyle/>
                    <a:p>
                      <a:pPr lvl="0" algn="l">
                        <a:lnSpc>
                          <a:spcPct val="100000"/>
                        </a:lnSpc>
                        <a:spcBef>
                          <a:spcPts val="0"/>
                        </a:spcBef>
                        <a:spcAft>
                          <a:spcPts val="0"/>
                        </a:spcAft>
                        <a:buNone/>
                      </a:pPr>
                      <a:r>
                        <a:rPr lang="en-US" sz="2000" b="0" i="0" u="none" strike="noStrike" noProof="0">
                          <a:solidFill>
                            <a:srgbClr val="000000"/>
                          </a:solidFill>
                          <a:latin typeface="Calibri"/>
                        </a:rPr>
                        <a:t>Small program code size </a:t>
                      </a:r>
                    </a:p>
                  </a:txBody>
                  <a:tcPr marL="77974" marR="77974" marT="38987" marB="38987"/>
                </a:tc>
                <a:tc>
                  <a:txBody>
                    <a:bodyPr/>
                    <a:lstStyle/>
                    <a:p>
                      <a:pPr lvl="0" algn="l">
                        <a:lnSpc>
                          <a:spcPct val="100000"/>
                        </a:lnSpc>
                        <a:spcBef>
                          <a:spcPts val="0"/>
                        </a:spcBef>
                        <a:spcAft>
                          <a:spcPts val="0"/>
                        </a:spcAft>
                        <a:buNone/>
                      </a:pPr>
                      <a:r>
                        <a:rPr lang="en-US" sz="2000" b="0" i="0" u="none" strike="noStrike" noProof="0">
                          <a:solidFill>
                            <a:srgbClr val="000000"/>
                          </a:solidFill>
                          <a:latin typeface="Calibri"/>
                        </a:rPr>
                        <a:t>Large program code size</a:t>
                      </a:r>
                    </a:p>
                  </a:txBody>
                  <a:tcPr marL="77974" marR="77974" marT="38987" marB="38987"/>
                </a:tc>
                <a:extLst>
                  <a:ext uri="{0D108BD9-81ED-4DB2-BD59-A6C34878D82A}">
                    <a16:rowId xmlns:a16="http://schemas.microsoft.com/office/drawing/2014/main" val="1070769237"/>
                  </a:ext>
                </a:extLst>
              </a:tr>
            </a:tbl>
          </a:graphicData>
        </a:graphic>
      </p:graphicFrame>
    </p:spTree>
    <p:extLst>
      <p:ext uri="{BB962C8B-B14F-4D97-AF65-F5344CB8AC3E}">
        <p14:creationId xmlns:p14="http://schemas.microsoft.com/office/powerpoint/2010/main" val="241765383"/>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9C7B4328024934D9650C93B8A26A931" ma:contentTypeVersion="5" ma:contentTypeDescription="Create a new document." ma:contentTypeScope="" ma:versionID="f0620ce50c8bb351e11ba81c028bb38a">
  <xsd:schema xmlns:xsd="http://www.w3.org/2001/XMLSchema" xmlns:xs="http://www.w3.org/2001/XMLSchema" xmlns:p="http://schemas.microsoft.com/office/2006/metadata/properties" xmlns:ns2="d66ad389-902c-4ffc-948e-625d8d7f2429" targetNamespace="http://schemas.microsoft.com/office/2006/metadata/properties" ma:root="true" ma:fieldsID="026b83a8b59b56f859ed7ae35ee0255c" ns2:_="">
    <xsd:import namespace="d66ad389-902c-4ffc-948e-625d8d7f242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6ad389-902c-4ffc-948e-625d8d7f242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1A0D3EC-22A7-41E7-89AA-5C4E5D1AEC47}">
  <ds:schemaRefs>
    <ds:schemaRef ds:uri="http://schemas.microsoft.com/sharepoint/v3/contenttype/forms"/>
  </ds:schemaRefs>
</ds:datastoreItem>
</file>

<file path=customXml/itemProps2.xml><?xml version="1.0" encoding="utf-8"?>
<ds:datastoreItem xmlns:ds="http://schemas.openxmlformats.org/officeDocument/2006/customXml" ds:itemID="{14792F7D-370F-4AEA-9F06-6DB07EDA66BD}">
  <ds:schemaRefs>
    <ds:schemaRef ds:uri="d66ad389-902c-4ffc-948e-625d8d7f242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2FB270B-ABE8-4963-A418-D515B009F1F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4589</Words>
  <Application>Microsoft Office PowerPoint</Application>
  <PresentationFormat>Widescreen</PresentationFormat>
  <Paragraphs>319</Paragraphs>
  <Slides>56</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56</vt:i4>
      </vt:variant>
    </vt:vector>
  </HeadingPairs>
  <TitlesOfParts>
    <vt:vector size="65" baseType="lpstr">
      <vt:lpstr>-apple-system</vt:lpstr>
      <vt:lpstr>Arial</vt:lpstr>
      <vt:lpstr>Calibri</vt:lpstr>
      <vt:lpstr>Calibri Light</vt:lpstr>
      <vt:lpstr>Söhne</vt:lpstr>
      <vt:lpstr>Tw Cen MT</vt:lpstr>
      <vt:lpstr>office theme</vt:lpstr>
      <vt:lpstr>office theme</vt:lpstr>
      <vt:lpstr>Circuit</vt:lpstr>
      <vt:lpstr>By Steve Hartmann, Mohamed Dek Hussein, &amp; Touko Lee</vt:lpstr>
      <vt:lpstr>Overview</vt:lpstr>
      <vt:lpstr>History &amp; Vendors </vt:lpstr>
      <vt:lpstr>What is ISA?</vt:lpstr>
      <vt:lpstr>What is CISC?</vt:lpstr>
      <vt:lpstr>The RISC Concept</vt:lpstr>
      <vt:lpstr>RISC Essentials</vt:lpstr>
      <vt:lpstr>PowerPoint Presentation</vt:lpstr>
      <vt:lpstr>CISC vs RISC Summary</vt:lpstr>
      <vt:lpstr>What is RISC-V?</vt:lpstr>
      <vt:lpstr>Why the Name?</vt:lpstr>
      <vt:lpstr>Why use RISC-V?</vt:lpstr>
      <vt:lpstr>Who's using RISC-V?</vt:lpstr>
      <vt:lpstr>Hardware Vendors </vt:lpstr>
      <vt:lpstr>PowerPoint Presentation</vt:lpstr>
      <vt:lpstr>PowerPoint Presentation</vt:lpstr>
      <vt:lpstr>PowerPoint Presentation</vt:lpstr>
      <vt:lpstr>RISC-V CPU Architecture</vt:lpstr>
      <vt:lpstr>RISC-V Cores</vt:lpstr>
      <vt:lpstr>RISC-V Hyperthreading</vt:lpstr>
      <vt:lpstr>RISC-V Hart Levels</vt:lpstr>
      <vt:lpstr>RISC-V Caching</vt:lpstr>
      <vt:lpstr>RISC-V Common Cache Types</vt:lpstr>
      <vt:lpstr>Sources</vt:lpstr>
      <vt:lpstr>PowerPoint Presentation</vt:lpstr>
      <vt:lpstr>RISC-V CPU MEMORY MANAGEMENT</vt:lpstr>
      <vt:lpstr>Overview of Memory Management in RISC-V Processors</vt:lpstr>
      <vt:lpstr>Paging in RISC-V Processors</vt:lpstr>
      <vt:lpstr>Paging continued…</vt:lpstr>
      <vt:lpstr>PowerPoint Presentation</vt:lpstr>
      <vt:lpstr>Page Tables</vt:lpstr>
      <vt:lpstr>Virtual Memory in RISC-V Processors</vt:lpstr>
      <vt:lpstr>What are the benefits of Virtual Memory?</vt:lpstr>
      <vt:lpstr>Memory Protection in RISC-V Processors</vt:lpstr>
      <vt:lpstr>Translation Lookaside Buffer (TLB)</vt:lpstr>
      <vt:lpstr>TLB</vt:lpstr>
      <vt:lpstr>More on how the TLB works as a cache</vt:lpstr>
      <vt:lpstr>Address Translation Process</vt:lpstr>
      <vt:lpstr>Benefits of Paging and Virtual Memory in RISC-V Processors</vt:lpstr>
      <vt:lpstr>More on Paging benefits</vt:lpstr>
      <vt:lpstr>Paging Challenges</vt:lpstr>
      <vt:lpstr>Conclusion</vt:lpstr>
      <vt:lpstr>PowerPoint Presentation</vt:lpstr>
      <vt:lpstr>PowerPoint Presentation</vt:lpstr>
      <vt:lpstr>Instruction Set Architecture</vt:lpstr>
      <vt:lpstr>Instruction Format</vt:lpstr>
      <vt:lpstr>Registers in RISC-V Processor</vt:lpstr>
      <vt:lpstr>Sample Instructions in RISC-V Processor</vt:lpstr>
      <vt:lpstr>Stack Management in RISC-V Processor</vt:lpstr>
      <vt:lpstr>Compilation with Optimization</vt:lpstr>
      <vt:lpstr>Compilation of C Program without Optimization</vt:lpstr>
      <vt:lpstr>Benefits of RISC-V Processor</vt:lpstr>
      <vt:lpstr>Challenges of RISC-V Processor</vt:lpstr>
      <vt:lpstr>Future of RISC-V Processor</vt:lpstr>
      <vt:lpstr>Summary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Lee, Touko</cp:lastModifiedBy>
  <cp:revision>3</cp:revision>
  <dcterms:created xsi:type="dcterms:W3CDTF">2023-07-21T19:27:15Z</dcterms:created>
  <dcterms:modified xsi:type="dcterms:W3CDTF">2023-07-21T23:17:41Z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0x01010029C7B4328024934D9650C93B8A26A931</vt:lpwstr>
  </property>
</Properties>
</file>